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84" r:id="rId1"/>
  </p:sldMasterIdLst>
  <p:notesMasterIdLst>
    <p:notesMasterId r:id="rId45"/>
  </p:notesMasterIdLst>
  <p:sldIdLst>
    <p:sldId id="268" r:id="rId2"/>
    <p:sldId id="270" r:id="rId3"/>
    <p:sldId id="269" r:id="rId4"/>
    <p:sldId id="271" r:id="rId5"/>
    <p:sldId id="272" r:id="rId6"/>
    <p:sldId id="274" r:id="rId7"/>
    <p:sldId id="273" r:id="rId8"/>
    <p:sldId id="275" r:id="rId9"/>
    <p:sldId id="276" r:id="rId10"/>
    <p:sldId id="278" r:id="rId11"/>
    <p:sldId id="307" r:id="rId12"/>
    <p:sldId id="281" r:id="rId13"/>
    <p:sldId id="282" r:id="rId14"/>
    <p:sldId id="279" r:id="rId15"/>
    <p:sldId id="280" r:id="rId16"/>
    <p:sldId id="283" r:id="rId17"/>
    <p:sldId id="284" r:id="rId18"/>
    <p:sldId id="289" r:id="rId19"/>
    <p:sldId id="290" r:id="rId20"/>
    <p:sldId id="285" r:id="rId21"/>
    <p:sldId id="286" r:id="rId22"/>
    <p:sldId id="303" r:id="rId23"/>
    <p:sldId id="302" r:id="rId24"/>
    <p:sldId id="304" r:id="rId25"/>
    <p:sldId id="288" r:id="rId26"/>
    <p:sldId id="291" r:id="rId27"/>
    <p:sldId id="293" r:id="rId28"/>
    <p:sldId id="292" r:id="rId29"/>
    <p:sldId id="294" r:id="rId30"/>
    <p:sldId id="305" r:id="rId31"/>
    <p:sldId id="310" r:id="rId32"/>
    <p:sldId id="295" r:id="rId33"/>
    <p:sldId id="306" r:id="rId34"/>
    <p:sldId id="296" r:id="rId35"/>
    <p:sldId id="297" r:id="rId36"/>
    <p:sldId id="298" r:id="rId37"/>
    <p:sldId id="301" r:id="rId38"/>
    <p:sldId id="308" r:id="rId39"/>
    <p:sldId id="309" r:id="rId40"/>
    <p:sldId id="312" r:id="rId41"/>
    <p:sldId id="313" r:id="rId42"/>
    <p:sldId id="311" r:id="rId43"/>
    <p:sldId id="314" r:id="rId4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B57812B-8139-4681-981C-634A9437F999}" v="118" dt="2022-01-25T11:04:56.3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2" autoAdjust="0"/>
    <p:restoredTop sz="86394"/>
  </p:normalViewPr>
  <p:slideViewPr>
    <p:cSldViewPr snapToGrid="0" snapToObjects="1">
      <p:cViewPr varScale="1">
        <p:scale>
          <a:sx n="63" d="100"/>
          <a:sy n="63" d="100"/>
        </p:scale>
        <p:origin x="1380" y="56"/>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50"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51"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iovanna Palladino" userId="a542d2940dc5ce44" providerId="LiveId" clId="{6B57812B-8139-4681-981C-634A9437F999}"/>
    <pc:docChg chg="undo redo custSel addSld delSld modSld sldOrd addSection delSection">
      <pc:chgData name="Giovanna Palladino" userId="a542d2940dc5ce44" providerId="LiveId" clId="{6B57812B-8139-4681-981C-634A9437F999}" dt="2022-01-25T11:04:41.488" v="18871" actId="20577"/>
      <pc:docMkLst>
        <pc:docMk/>
      </pc:docMkLst>
      <pc:sldChg chg="delSp modSp del mod">
        <pc:chgData name="Giovanna Palladino" userId="a542d2940dc5ce44" providerId="LiveId" clId="{6B57812B-8139-4681-981C-634A9437F999}" dt="2022-01-11T23:25:17.364" v="6824" actId="47"/>
        <pc:sldMkLst>
          <pc:docMk/>
          <pc:sldMk cId="10747208" sldId="257"/>
        </pc:sldMkLst>
        <pc:spChg chg="del">
          <ac:chgData name="Giovanna Palladino" userId="a542d2940dc5ce44" providerId="LiveId" clId="{6B57812B-8139-4681-981C-634A9437F999}" dt="2022-01-11T22:10:40.551" v="4893" actId="478"/>
          <ac:spMkLst>
            <pc:docMk/>
            <pc:sldMk cId="10747208" sldId="257"/>
            <ac:spMk id="2" creationId="{00000000-0000-0000-0000-000000000000}"/>
          </ac:spMkLst>
        </pc:spChg>
        <pc:spChg chg="mod">
          <ac:chgData name="Giovanna Palladino" userId="a542d2940dc5ce44" providerId="LiveId" clId="{6B57812B-8139-4681-981C-634A9437F999}" dt="2022-01-11T22:35:58.406" v="5600" actId="20577"/>
          <ac:spMkLst>
            <pc:docMk/>
            <pc:sldMk cId="10747208" sldId="257"/>
            <ac:spMk id="3" creationId="{00000000-0000-0000-0000-000000000000}"/>
          </ac:spMkLst>
        </pc:spChg>
      </pc:sldChg>
      <pc:sldChg chg="modSp del mod">
        <pc:chgData name="Giovanna Palladino" userId="a542d2940dc5ce44" providerId="LiveId" clId="{6B57812B-8139-4681-981C-634A9437F999}" dt="2022-01-12T19:18:14.212" v="14758" actId="47"/>
        <pc:sldMkLst>
          <pc:docMk/>
          <pc:sldMk cId="1014980199" sldId="258"/>
        </pc:sldMkLst>
        <pc:spChg chg="mod">
          <ac:chgData name="Giovanna Palladino" userId="a542d2940dc5ce44" providerId="LiveId" clId="{6B57812B-8139-4681-981C-634A9437F999}" dt="2022-01-12T17:46:11.026" v="11623" actId="20577"/>
          <ac:spMkLst>
            <pc:docMk/>
            <pc:sldMk cId="1014980199" sldId="258"/>
            <ac:spMk id="6" creationId="{00000000-0000-0000-0000-000000000000}"/>
          </ac:spMkLst>
        </pc:spChg>
      </pc:sldChg>
      <pc:sldChg chg="del">
        <pc:chgData name="Giovanna Palladino" userId="a542d2940dc5ce44" providerId="LiveId" clId="{6B57812B-8139-4681-981C-634A9437F999}" dt="2022-01-12T18:57:42.627" v="14415" actId="47"/>
        <pc:sldMkLst>
          <pc:docMk/>
          <pc:sldMk cId="616271847" sldId="259"/>
        </pc:sldMkLst>
      </pc:sldChg>
      <pc:sldChg chg="del">
        <pc:chgData name="Giovanna Palladino" userId="a542d2940dc5ce44" providerId="LiveId" clId="{6B57812B-8139-4681-981C-634A9437F999}" dt="2022-01-12T18:57:43.947" v="14416" actId="47"/>
        <pc:sldMkLst>
          <pc:docMk/>
          <pc:sldMk cId="1099862142" sldId="260"/>
        </pc:sldMkLst>
      </pc:sldChg>
      <pc:sldChg chg="del">
        <pc:chgData name="Giovanna Palladino" userId="a542d2940dc5ce44" providerId="LiveId" clId="{6B57812B-8139-4681-981C-634A9437F999}" dt="2022-01-12T18:57:45.642" v="14417" actId="47"/>
        <pc:sldMkLst>
          <pc:docMk/>
          <pc:sldMk cId="378020230" sldId="261"/>
        </pc:sldMkLst>
      </pc:sldChg>
      <pc:sldChg chg="del">
        <pc:chgData name="Giovanna Palladino" userId="a542d2940dc5ce44" providerId="LiveId" clId="{6B57812B-8139-4681-981C-634A9437F999}" dt="2022-01-12T18:57:47.486" v="14418" actId="47"/>
        <pc:sldMkLst>
          <pc:docMk/>
          <pc:sldMk cId="1471865031" sldId="262"/>
        </pc:sldMkLst>
      </pc:sldChg>
      <pc:sldChg chg="del">
        <pc:chgData name="Giovanna Palladino" userId="a542d2940dc5ce44" providerId="LiveId" clId="{6B57812B-8139-4681-981C-634A9437F999}" dt="2022-01-12T18:57:48.978" v="14419" actId="47"/>
        <pc:sldMkLst>
          <pc:docMk/>
          <pc:sldMk cId="2096711913" sldId="263"/>
        </pc:sldMkLst>
      </pc:sldChg>
      <pc:sldChg chg="del">
        <pc:chgData name="Giovanna Palladino" userId="a542d2940dc5ce44" providerId="LiveId" clId="{6B57812B-8139-4681-981C-634A9437F999}" dt="2022-01-12T18:57:50.533" v="14420" actId="47"/>
        <pc:sldMkLst>
          <pc:docMk/>
          <pc:sldMk cId="1229497689" sldId="264"/>
        </pc:sldMkLst>
      </pc:sldChg>
      <pc:sldChg chg="del">
        <pc:chgData name="Giovanna Palladino" userId="a542d2940dc5ce44" providerId="LiveId" clId="{6B57812B-8139-4681-981C-634A9437F999}" dt="2022-01-12T18:57:52.027" v="14421" actId="47"/>
        <pc:sldMkLst>
          <pc:docMk/>
          <pc:sldMk cId="933927238" sldId="265"/>
        </pc:sldMkLst>
      </pc:sldChg>
      <pc:sldChg chg="del">
        <pc:chgData name="Giovanna Palladino" userId="a542d2940dc5ce44" providerId="LiveId" clId="{6B57812B-8139-4681-981C-634A9437F999}" dt="2022-01-12T18:57:53.505" v="14422" actId="47"/>
        <pc:sldMkLst>
          <pc:docMk/>
          <pc:sldMk cId="1236322397" sldId="266"/>
        </pc:sldMkLst>
      </pc:sldChg>
      <pc:sldChg chg="del">
        <pc:chgData name="Giovanna Palladino" userId="a542d2940dc5ce44" providerId="LiveId" clId="{6B57812B-8139-4681-981C-634A9437F999}" dt="2022-01-11T20:58:53.720" v="1" actId="47"/>
        <pc:sldMkLst>
          <pc:docMk/>
          <pc:sldMk cId="2053787514" sldId="267"/>
        </pc:sldMkLst>
      </pc:sldChg>
      <pc:sldChg chg="addSp delSp modSp new mod chgLayout">
        <pc:chgData name="Giovanna Palladino" userId="a542d2940dc5ce44" providerId="LiveId" clId="{6B57812B-8139-4681-981C-634A9437F999}" dt="2022-01-25T10:51:26.271" v="18861" actId="20577"/>
        <pc:sldMkLst>
          <pc:docMk/>
          <pc:sldMk cId="3824154457" sldId="268"/>
        </pc:sldMkLst>
        <pc:spChg chg="mod ord">
          <ac:chgData name="Giovanna Palladino" userId="a542d2940dc5ce44" providerId="LiveId" clId="{6B57812B-8139-4681-981C-634A9437F999}" dt="2022-01-20T13:20:48.355" v="15038"/>
          <ac:spMkLst>
            <pc:docMk/>
            <pc:sldMk cId="3824154457" sldId="268"/>
            <ac:spMk id="2" creationId="{F19A568C-A511-4282-B9D8-9711A95CA7AC}"/>
          </ac:spMkLst>
        </pc:spChg>
        <pc:spChg chg="mod ord">
          <ac:chgData name="Giovanna Palladino" userId="a542d2940dc5ce44" providerId="LiveId" clId="{6B57812B-8139-4681-981C-634A9437F999}" dt="2022-01-25T10:51:26.271" v="18861" actId="20577"/>
          <ac:spMkLst>
            <pc:docMk/>
            <pc:sldMk cId="3824154457" sldId="268"/>
            <ac:spMk id="3" creationId="{30F75107-17D4-47E4-87F7-38D5F96671F3}"/>
          </ac:spMkLst>
        </pc:spChg>
        <pc:spChg chg="add del mod ord">
          <ac:chgData name="Giovanna Palladino" userId="a542d2940dc5ce44" providerId="LiveId" clId="{6B57812B-8139-4681-981C-634A9437F999}" dt="2022-01-12T10:48:04.421" v="7188" actId="20577"/>
          <ac:spMkLst>
            <pc:docMk/>
            <pc:sldMk cId="3824154457" sldId="268"/>
            <ac:spMk id="4" creationId="{5D601DD4-A576-4D0A-8DD7-BEB57FB6BAD5}"/>
          </ac:spMkLst>
        </pc:spChg>
        <pc:spChg chg="add del mod">
          <ac:chgData name="Giovanna Palladino" userId="a542d2940dc5ce44" providerId="LiveId" clId="{6B57812B-8139-4681-981C-634A9437F999}" dt="2022-01-12T10:47:00.546" v="7179" actId="6264"/>
          <ac:spMkLst>
            <pc:docMk/>
            <pc:sldMk cId="3824154457" sldId="268"/>
            <ac:spMk id="5" creationId="{66FABDB1-FDEE-4885-9C33-255AD982E3FF}"/>
          </ac:spMkLst>
        </pc:spChg>
        <pc:spChg chg="add del mod">
          <ac:chgData name="Giovanna Palladino" userId="a542d2940dc5ce44" providerId="LiveId" clId="{6B57812B-8139-4681-981C-634A9437F999}" dt="2022-01-12T10:47:00.546" v="7179" actId="6264"/>
          <ac:spMkLst>
            <pc:docMk/>
            <pc:sldMk cId="3824154457" sldId="268"/>
            <ac:spMk id="6" creationId="{ECF274D6-5DB2-48E8-AE11-1F4512D39498}"/>
          </ac:spMkLst>
        </pc:spChg>
        <pc:spChg chg="add del mod">
          <ac:chgData name="Giovanna Palladino" userId="a542d2940dc5ce44" providerId="LiveId" clId="{6B57812B-8139-4681-981C-634A9437F999}" dt="2022-01-20T14:59:37.299" v="15687"/>
          <ac:spMkLst>
            <pc:docMk/>
            <pc:sldMk cId="3824154457" sldId="268"/>
            <ac:spMk id="7" creationId="{179C0BDD-DAB0-43A0-BA5A-F62BC09D4A22}"/>
          </ac:spMkLst>
        </pc:spChg>
        <pc:spChg chg="add del mod">
          <ac:chgData name="Giovanna Palladino" userId="a542d2940dc5ce44" providerId="LiveId" clId="{6B57812B-8139-4681-981C-634A9437F999}" dt="2022-01-12T10:47:00.546" v="7179" actId="6264"/>
          <ac:spMkLst>
            <pc:docMk/>
            <pc:sldMk cId="3824154457" sldId="268"/>
            <ac:spMk id="7" creationId="{2B306B9E-D3EC-4429-A179-87E1FCE5EA24}"/>
          </ac:spMkLst>
        </pc:spChg>
        <pc:picChg chg="add mod">
          <ac:chgData name="Giovanna Palladino" userId="a542d2940dc5ce44" providerId="LiveId" clId="{6B57812B-8139-4681-981C-634A9437F999}" dt="2022-01-20T14:59:19.075" v="15684" actId="14100"/>
          <ac:picMkLst>
            <pc:docMk/>
            <pc:sldMk cId="3824154457" sldId="268"/>
            <ac:picMk id="6" creationId="{4D4ADE53-F74A-4C90-9D8F-B08C630E282E}"/>
          </ac:picMkLst>
        </pc:picChg>
        <pc:picChg chg="add mod">
          <ac:chgData name="Giovanna Palladino" userId="a542d2940dc5ce44" providerId="LiveId" clId="{6B57812B-8139-4681-981C-634A9437F999}" dt="2022-01-20T21:23:06.939" v="15710" actId="1076"/>
          <ac:picMkLst>
            <pc:docMk/>
            <pc:sldMk cId="3824154457" sldId="268"/>
            <ac:picMk id="7" creationId="{6F623D44-D2F9-4A34-9E39-0A2890F0F5C5}"/>
          </ac:picMkLst>
        </pc:picChg>
      </pc:sldChg>
      <pc:sldChg chg="delSp modSp new mod">
        <pc:chgData name="Giovanna Palladino" userId="a542d2940dc5ce44" providerId="LiveId" clId="{6B57812B-8139-4681-981C-634A9437F999}" dt="2022-01-12T10:47:49.406" v="7184" actId="20577"/>
        <pc:sldMkLst>
          <pc:docMk/>
          <pc:sldMk cId="2316123980" sldId="269"/>
        </pc:sldMkLst>
        <pc:spChg chg="del mod">
          <ac:chgData name="Giovanna Palladino" userId="a542d2940dc5ce44" providerId="LiveId" clId="{6B57812B-8139-4681-981C-634A9437F999}" dt="2022-01-11T21:07:56.213" v="230" actId="478"/>
          <ac:spMkLst>
            <pc:docMk/>
            <pc:sldMk cId="2316123980" sldId="269"/>
            <ac:spMk id="2" creationId="{C748D568-1D8D-40AB-8C2D-D41205E3AEE8}"/>
          </ac:spMkLst>
        </pc:spChg>
        <pc:spChg chg="mod">
          <ac:chgData name="Giovanna Palladino" userId="a542d2940dc5ce44" providerId="LiveId" clId="{6B57812B-8139-4681-981C-634A9437F999}" dt="2022-01-11T21:27:19.719" v="1777" actId="5793"/>
          <ac:spMkLst>
            <pc:docMk/>
            <pc:sldMk cId="2316123980" sldId="269"/>
            <ac:spMk id="3" creationId="{F821E67D-8093-4ADB-B7A5-3CEE764F52D7}"/>
          </ac:spMkLst>
        </pc:spChg>
        <pc:spChg chg="mod">
          <ac:chgData name="Giovanna Palladino" userId="a542d2940dc5ce44" providerId="LiveId" clId="{6B57812B-8139-4681-981C-634A9437F999}" dt="2022-01-12T10:47:49.406" v="7184" actId="20577"/>
          <ac:spMkLst>
            <pc:docMk/>
            <pc:sldMk cId="2316123980" sldId="269"/>
            <ac:spMk id="4" creationId="{381E46D1-21E1-452B-9179-F86A67627279}"/>
          </ac:spMkLst>
        </pc:spChg>
      </pc:sldChg>
      <pc:sldChg chg="modSp new mod">
        <pc:chgData name="Giovanna Palladino" userId="a542d2940dc5ce44" providerId="LiveId" clId="{6B57812B-8139-4681-981C-634A9437F999}" dt="2022-01-12T10:53:03.288" v="7267"/>
        <pc:sldMkLst>
          <pc:docMk/>
          <pc:sldMk cId="3187855317" sldId="270"/>
        </pc:sldMkLst>
        <pc:spChg chg="mod">
          <ac:chgData name="Giovanna Palladino" userId="a542d2940dc5ce44" providerId="LiveId" clId="{6B57812B-8139-4681-981C-634A9437F999}" dt="2022-01-12T10:53:03.288" v="7267"/>
          <ac:spMkLst>
            <pc:docMk/>
            <pc:sldMk cId="3187855317" sldId="270"/>
            <ac:spMk id="2" creationId="{FE744059-F082-41FD-84FA-77231F995A8F}"/>
          </ac:spMkLst>
        </pc:spChg>
        <pc:spChg chg="mod">
          <ac:chgData name="Giovanna Palladino" userId="a542d2940dc5ce44" providerId="LiveId" clId="{6B57812B-8139-4681-981C-634A9437F999}" dt="2022-01-11T21:15:26.908" v="905" actId="20577"/>
          <ac:spMkLst>
            <pc:docMk/>
            <pc:sldMk cId="3187855317" sldId="270"/>
            <ac:spMk id="3" creationId="{03D787B6-F1ED-4F51-8C9C-D563BCB826D7}"/>
          </ac:spMkLst>
        </pc:spChg>
        <pc:spChg chg="mod">
          <ac:chgData name="Giovanna Palladino" userId="a542d2940dc5ce44" providerId="LiveId" clId="{6B57812B-8139-4681-981C-634A9437F999}" dt="2022-01-12T10:47:54.898" v="7186" actId="20577"/>
          <ac:spMkLst>
            <pc:docMk/>
            <pc:sldMk cId="3187855317" sldId="270"/>
            <ac:spMk id="4" creationId="{DECB0242-8250-4CBC-8A9D-7C0DB49AD8A3}"/>
          </ac:spMkLst>
        </pc:spChg>
      </pc:sldChg>
      <pc:sldChg chg="addSp delSp modSp new mod">
        <pc:chgData name="Giovanna Palladino" userId="a542d2940dc5ce44" providerId="LiveId" clId="{6B57812B-8139-4681-981C-634A9437F999}" dt="2022-01-25T10:37:57.520" v="18857" actId="20577"/>
        <pc:sldMkLst>
          <pc:docMk/>
          <pc:sldMk cId="1182030228" sldId="271"/>
        </pc:sldMkLst>
        <pc:spChg chg="del mod">
          <ac:chgData name="Giovanna Palladino" userId="a542d2940dc5ce44" providerId="LiveId" clId="{6B57812B-8139-4681-981C-634A9437F999}" dt="2022-01-11T21:16:35.039" v="1040" actId="478"/>
          <ac:spMkLst>
            <pc:docMk/>
            <pc:sldMk cId="1182030228" sldId="271"/>
            <ac:spMk id="2" creationId="{6AF810F5-48EB-4D8F-A3DB-82B2B72966B4}"/>
          </ac:spMkLst>
        </pc:spChg>
        <pc:spChg chg="mod">
          <ac:chgData name="Giovanna Palladino" userId="a542d2940dc5ce44" providerId="LiveId" clId="{6B57812B-8139-4681-981C-634A9437F999}" dt="2022-01-25T10:37:57.520" v="18857" actId="20577"/>
          <ac:spMkLst>
            <pc:docMk/>
            <pc:sldMk cId="1182030228" sldId="271"/>
            <ac:spMk id="3" creationId="{5BDF02DA-9B36-487E-B2F3-0F86C7E72433}"/>
          </ac:spMkLst>
        </pc:spChg>
        <pc:spChg chg="add del mod">
          <ac:chgData name="Giovanna Palladino" userId="a542d2940dc5ce44" providerId="LiveId" clId="{6B57812B-8139-4681-981C-634A9437F999}" dt="2022-01-12T10:47:44.812" v="7183" actId="20577"/>
          <ac:spMkLst>
            <pc:docMk/>
            <pc:sldMk cId="1182030228" sldId="271"/>
            <ac:spMk id="4" creationId="{81594227-F85A-4ED7-B400-2A55BAB5D1FB}"/>
          </ac:spMkLst>
        </pc:spChg>
      </pc:sldChg>
      <pc:sldChg chg="delSp modSp new mod">
        <pc:chgData name="Giovanna Palladino" userId="a542d2940dc5ce44" providerId="LiveId" clId="{6B57812B-8139-4681-981C-634A9437F999}" dt="2022-01-12T10:49:07.325" v="7200" actId="20577"/>
        <pc:sldMkLst>
          <pc:docMk/>
          <pc:sldMk cId="2035683586" sldId="272"/>
        </pc:sldMkLst>
        <pc:spChg chg="del mod">
          <ac:chgData name="Giovanna Palladino" userId="a542d2940dc5ce44" providerId="LiveId" clId="{6B57812B-8139-4681-981C-634A9437F999}" dt="2022-01-11T21:24:10.917" v="1544" actId="478"/>
          <ac:spMkLst>
            <pc:docMk/>
            <pc:sldMk cId="2035683586" sldId="272"/>
            <ac:spMk id="2" creationId="{22122AC2-DB18-479A-95F5-5E8DE70096DD}"/>
          </ac:spMkLst>
        </pc:spChg>
        <pc:spChg chg="mod">
          <ac:chgData name="Giovanna Palladino" userId="a542d2940dc5ce44" providerId="LiveId" clId="{6B57812B-8139-4681-981C-634A9437F999}" dt="2022-01-12T10:49:07.325" v="7200" actId="20577"/>
          <ac:spMkLst>
            <pc:docMk/>
            <pc:sldMk cId="2035683586" sldId="272"/>
            <ac:spMk id="3" creationId="{3D72322D-46ED-4D25-B730-3EE3BF10181B}"/>
          </ac:spMkLst>
        </pc:spChg>
      </pc:sldChg>
      <pc:sldChg chg="delSp modSp new mod">
        <pc:chgData name="Giovanna Palladino" userId="a542d2940dc5ce44" providerId="LiveId" clId="{6B57812B-8139-4681-981C-634A9437F999}" dt="2022-01-11T22:06:12.413" v="4822" actId="113"/>
        <pc:sldMkLst>
          <pc:docMk/>
          <pc:sldMk cId="459969842" sldId="273"/>
        </pc:sldMkLst>
        <pc:spChg chg="del mod">
          <ac:chgData name="Giovanna Palladino" userId="a542d2940dc5ce44" providerId="LiveId" clId="{6B57812B-8139-4681-981C-634A9437F999}" dt="2022-01-11T21:36:56.179" v="2697" actId="478"/>
          <ac:spMkLst>
            <pc:docMk/>
            <pc:sldMk cId="459969842" sldId="273"/>
            <ac:spMk id="2" creationId="{E70AB6C3-540E-4335-9F72-93584E29EA15}"/>
          </ac:spMkLst>
        </pc:spChg>
        <pc:spChg chg="mod">
          <ac:chgData name="Giovanna Palladino" userId="a542d2940dc5ce44" providerId="LiveId" clId="{6B57812B-8139-4681-981C-634A9437F999}" dt="2022-01-11T22:06:12.413" v="4822" actId="113"/>
          <ac:spMkLst>
            <pc:docMk/>
            <pc:sldMk cId="459969842" sldId="273"/>
            <ac:spMk id="3" creationId="{7BE91832-9C18-4242-ABC0-C30F143AC5E1}"/>
          </ac:spMkLst>
        </pc:spChg>
      </pc:sldChg>
      <pc:sldChg chg="delSp modSp new mod">
        <pc:chgData name="Giovanna Palladino" userId="a542d2940dc5ce44" providerId="LiveId" clId="{6B57812B-8139-4681-981C-634A9437F999}" dt="2022-01-17T13:36:39.167" v="14867" actId="20577"/>
        <pc:sldMkLst>
          <pc:docMk/>
          <pc:sldMk cId="743615860" sldId="274"/>
        </pc:sldMkLst>
        <pc:spChg chg="del mod">
          <ac:chgData name="Giovanna Palladino" userId="a542d2940dc5ce44" providerId="LiveId" clId="{6B57812B-8139-4681-981C-634A9437F999}" dt="2022-01-11T21:39:20.494" v="2974" actId="478"/>
          <ac:spMkLst>
            <pc:docMk/>
            <pc:sldMk cId="743615860" sldId="274"/>
            <ac:spMk id="2" creationId="{BF6008FE-29AD-43F1-949D-7DBDAE032231}"/>
          </ac:spMkLst>
        </pc:spChg>
        <pc:spChg chg="mod">
          <ac:chgData name="Giovanna Palladino" userId="a542d2940dc5ce44" providerId="LiveId" clId="{6B57812B-8139-4681-981C-634A9437F999}" dt="2022-01-17T13:36:39.167" v="14867" actId="20577"/>
          <ac:spMkLst>
            <pc:docMk/>
            <pc:sldMk cId="743615860" sldId="274"/>
            <ac:spMk id="3" creationId="{A42BD6BD-0FE1-4EB1-B13D-3239FD64C03C}"/>
          </ac:spMkLst>
        </pc:spChg>
      </pc:sldChg>
      <pc:sldChg chg="delSp modSp new mod">
        <pc:chgData name="Giovanna Palladino" userId="a542d2940dc5ce44" providerId="LiveId" clId="{6B57812B-8139-4681-981C-634A9437F999}" dt="2022-01-12T19:05:51.905" v="14455" actId="20577"/>
        <pc:sldMkLst>
          <pc:docMk/>
          <pc:sldMk cId="2074801305" sldId="275"/>
        </pc:sldMkLst>
        <pc:spChg chg="del mod">
          <ac:chgData name="Giovanna Palladino" userId="a542d2940dc5ce44" providerId="LiveId" clId="{6B57812B-8139-4681-981C-634A9437F999}" dt="2022-01-11T21:52:20.998" v="4001" actId="478"/>
          <ac:spMkLst>
            <pc:docMk/>
            <pc:sldMk cId="2074801305" sldId="275"/>
            <ac:spMk id="2" creationId="{E92DC34E-6F88-4110-AE41-D73C8109054C}"/>
          </ac:spMkLst>
        </pc:spChg>
        <pc:spChg chg="mod">
          <ac:chgData name="Giovanna Palladino" userId="a542d2940dc5ce44" providerId="LiveId" clId="{6B57812B-8139-4681-981C-634A9437F999}" dt="2022-01-12T19:05:51.905" v="14455" actId="20577"/>
          <ac:spMkLst>
            <pc:docMk/>
            <pc:sldMk cId="2074801305" sldId="275"/>
            <ac:spMk id="3" creationId="{A3AED60D-2459-45EF-9255-50DB6C52B61F}"/>
          </ac:spMkLst>
        </pc:spChg>
      </pc:sldChg>
      <pc:sldChg chg="addSp delSp modSp new mod">
        <pc:chgData name="Giovanna Palladino" userId="a542d2940dc5ce44" providerId="LiveId" clId="{6B57812B-8139-4681-981C-634A9437F999}" dt="2022-01-25T11:04:28.621" v="18869" actId="20577"/>
        <pc:sldMkLst>
          <pc:docMk/>
          <pc:sldMk cId="1765993862" sldId="276"/>
        </pc:sldMkLst>
        <pc:spChg chg="add del mod">
          <ac:chgData name="Giovanna Palladino" userId="a542d2940dc5ce44" providerId="LiveId" clId="{6B57812B-8139-4681-981C-634A9437F999}" dt="2022-01-23T21:17:50.653" v="18807" actId="113"/>
          <ac:spMkLst>
            <pc:docMk/>
            <pc:sldMk cId="1765993862" sldId="276"/>
            <ac:spMk id="2" creationId="{7040D1D1-97DE-4984-9133-8AB96686E5AD}"/>
          </ac:spMkLst>
        </pc:spChg>
        <pc:spChg chg="add del mod">
          <ac:chgData name="Giovanna Palladino" userId="a542d2940dc5ce44" providerId="LiveId" clId="{6B57812B-8139-4681-981C-634A9437F999}" dt="2022-01-25T11:04:28.621" v="18869" actId="20577"/>
          <ac:spMkLst>
            <pc:docMk/>
            <pc:sldMk cId="1765993862" sldId="276"/>
            <ac:spMk id="3" creationId="{CF20FD23-1179-4762-8D61-ECAEA7EE3F3F}"/>
          </ac:spMkLst>
        </pc:spChg>
        <pc:spChg chg="add del mod">
          <ac:chgData name="Giovanna Palladino" userId="a542d2940dc5ce44" providerId="LiveId" clId="{6B57812B-8139-4681-981C-634A9437F999}" dt="2022-01-11T22:12:50.983" v="5056" actId="478"/>
          <ac:spMkLst>
            <pc:docMk/>
            <pc:sldMk cId="1765993862" sldId="276"/>
            <ac:spMk id="6" creationId="{3EDC6B61-B780-4E11-AF6C-AA1607FD1166}"/>
          </ac:spMkLst>
        </pc:spChg>
      </pc:sldChg>
      <pc:sldChg chg="new del">
        <pc:chgData name="Giovanna Palladino" userId="a542d2940dc5ce44" providerId="LiveId" clId="{6B57812B-8139-4681-981C-634A9437F999}" dt="2022-01-11T22:08:53.128" v="4824" actId="47"/>
        <pc:sldMkLst>
          <pc:docMk/>
          <pc:sldMk cId="2921809982" sldId="276"/>
        </pc:sldMkLst>
      </pc:sldChg>
      <pc:sldChg chg="new del">
        <pc:chgData name="Giovanna Palladino" userId="a542d2940dc5ce44" providerId="LiveId" clId="{6B57812B-8139-4681-981C-634A9437F999}" dt="2022-01-11T22:13:02.594" v="5058" actId="680"/>
        <pc:sldMkLst>
          <pc:docMk/>
          <pc:sldMk cId="241438249" sldId="277"/>
        </pc:sldMkLst>
      </pc:sldChg>
      <pc:sldChg chg="new del">
        <pc:chgData name="Giovanna Palladino" userId="a542d2940dc5ce44" providerId="LiveId" clId="{6B57812B-8139-4681-981C-634A9437F999}" dt="2022-01-11T23:10:35.965" v="6030" actId="47"/>
        <pc:sldMkLst>
          <pc:docMk/>
          <pc:sldMk cId="3394530573" sldId="277"/>
        </pc:sldMkLst>
      </pc:sldChg>
      <pc:sldChg chg="delSp modSp new mod">
        <pc:chgData name="Giovanna Palladino" userId="a542d2940dc5ce44" providerId="LiveId" clId="{6B57812B-8139-4681-981C-634A9437F999}" dt="2022-01-25T11:04:41.488" v="18871" actId="20577"/>
        <pc:sldMkLst>
          <pc:docMk/>
          <pc:sldMk cId="61347366" sldId="278"/>
        </pc:sldMkLst>
        <pc:spChg chg="del">
          <ac:chgData name="Giovanna Palladino" userId="a542d2940dc5ce44" providerId="LiveId" clId="{6B57812B-8139-4681-981C-634A9437F999}" dt="2022-01-11T22:40:10.759" v="5669" actId="478"/>
          <ac:spMkLst>
            <pc:docMk/>
            <pc:sldMk cId="61347366" sldId="278"/>
            <ac:spMk id="2" creationId="{1330242A-D102-4B4B-B216-F4ACACAD64B0}"/>
          </ac:spMkLst>
        </pc:spChg>
        <pc:spChg chg="mod">
          <ac:chgData name="Giovanna Palladino" userId="a542d2940dc5ce44" providerId="LiveId" clId="{6B57812B-8139-4681-981C-634A9437F999}" dt="2022-01-25T11:04:41.488" v="18871" actId="20577"/>
          <ac:spMkLst>
            <pc:docMk/>
            <pc:sldMk cId="61347366" sldId="278"/>
            <ac:spMk id="3" creationId="{602D486F-D6B7-4A77-AB7C-038C448A4663}"/>
          </ac:spMkLst>
        </pc:spChg>
      </pc:sldChg>
      <pc:sldChg chg="addSp delSp modSp new mod">
        <pc:chgData name="Giovanna Palladino" userId="a542d2940dc5ce44" providerId="LiveId" clId="{6B57812B-8139-4681-981C-634A9437F999}" dt="2022-01-23T21:18:36.445" v="18808"/>
        <pc:sldMkLst>
          <pc:docMk/>
          <pc:sldMk cId="3453523113" sldId="279"/>
        </pc:sldMkLst>
        <pc:spChg chg="del">
          <ac:chgData name="Giovanna Palladino" userId="a542d2940dc5ce44" providerId="LiveId" clId="{6B57812B-8139-4681-981C-634A9437F999}" dt="2022-01-11T23:09:44.019" v="6028" actId="478"/>
          <ac:spMkLst>
            <pc:docMk/>
            <pc:sldMk cId="3453523113" sldId="279"/>
            <ac:spMk id="2" creationId="{857851BD-0A4E-44F3-AAA7-FB629C55A7A2}"/>
          </ac:spMkLst>
        </pc:spChg>
        <pc:spChg chg="del">
          <ac:chgData name="Giovanna Palladino" userId="a542d2940dc5ce44" providerId="LiveId" clId="{6B57812B-8139-4681-981C-634A9437F999}" dt="2022-01-11T22:46:48.950" v="5996" actId="1957"/>
          <ac:spMkLst>
            <pc:docMk/>
            <pc:sldMk cId="3453523113" sldId="279"/>
            <ac:spMk id="3" creationId="{88AFA83A-2DC2-416D-8772-D345BB355E3A}"/>
          </ac:spMkLst>
        </pc:spChg>
        <pc:graphicFrameChg chg="add mod">
          <ac:chgData name="Giovanna Palladino" userId="a542d2940dc5ce44" providerId="LiveId" clId="{6B57812B-8139-4681-981C-634A9437F999}" dt="2022-01-23T21:18:36.445" v="18808"/>
          <ac:graphicFrameMkLst>
            <pc:docMk/>
            <pc:sldMk cId="3453523113" sldId="279"/>
            <ac:graphicFrameMk id="7" creationId="{4495CDED-DB26-499F-99E4-617C5D183FF3}"/>
          </ac:graphicFrameMkLst>
        </pc:graphicFrameChg>
      </pc:sldChg>
      <pc:sldChg chg="delSp modSp new mod">
        <pc:chgData name="Giovanna Palladino" userId="a542d2940dc5ce44" providerId="LiveId" clId="{6B57812B-8139-4681-981C-634A9437F999}" dt="2022-01-20T21:26:05.171" v="15723" actId="20577"/>
        <pc:sldMkLst>
          <pc:docMk/>
          <pc:sldMk cId="3452856742" sldId="280"/>
        </pc:sldMkLst>
        <pc:spChg chg="del">
          <ac:chgData name="Giovanna Palladino" userId="a542d2940dc5ce44" providerId="LiveId" clId="{6B57812B-8139-4681-981C-634A9437F999}" dt="2022-01-11T23:10:45.935" v="6032" actId="478"/>
          <ac:spMkLst>
            <pc:docMk/>
            <pc:sldMk cId="3452856742" sldId="280"/>
            <ac:spMk id="2" creationId="{BA9E8236-A611-4830-AE41-A5622EF80376}"/>
          </ac:spMkLst>
        </pc:spChg>
        <pc:spChg chg="mod">
          <ac:chgData name="Giovanna Palladino" userId="a542d2940dc5ce44" providerId="LiveId" clId="{6B57812B-8139-4681-981C-634A9437F999}" dt="2022-01-20T21:26:05.171" v="15723" actId="20577"/>
          <ac:spMkLst>
            <pc:docMk/>
            <pc:sldMk cId="3452856742" sldId="280"/>
            <ac:spMk id="3" creationId="{9AB07F67-8304-4D8E-AB86-FA0B6FC1F83E}"/>
          </ac:spMkLst>
        </pc:spChg>
      </pc:sldChg>
      <pc:sldChg chg="addSp delSp modSp new mod">
        <pc:chgData name="Giovanna Palladino" userId="a542d2940dc5ce44" providerId="LiveId" clId="{6B57812B-8139-4681-981C-634A9437F999}" dt="2022-01-12T16:23:48.387" v="9013" actId="20577"/>
        <pc:sldMkLst>
          <pc:docMk/>
          <pc:sldMk cId="4020041305" sldId="281"/>
        </pc:sldMkLst>
        <pc:spChg chg="mod">
          <ac:chgData name="Giovanna Palladino" userId="a542d2940dc5ce44" providerId="LiveId" clId="{6B57812B-8139-4681-981C-634A9437F999}" dt="2022-01-12T10:56:44.033" v="7284" actId="120"/>
          <ac:spMkLst>
            <pc:docMk/>
            <pc:sldMk cId="4020041305" sldId="281"/>
            <ac:spMk id="2" creationId="{F49B916E-2720-4DC1-88D3-DD9638F1A966}"/>
          </ac:spMkLst>
        </pc:spChg>
        <pc:spChg chg="mod">
          <ac:chgData name="Giovanna Palladino" userId="a542d2940dc5ce44" providerId="LiveId" clId="{6B57812B-8139-4681-981C-634A9437F999}" dt="2022-01-12T16:23:48.387" v="9013" actId="20577"/>
          <ac:spMkLst>
            <pc:docMk/>
            <pc:sldMk cId="4020041305" sldId="281"/>
            <ac:spMk id="3" creationId="{F79B388C-1F22-47AC-A282-CC94AE127506}"/>
          </ac:spMkLst>
        </pc:spChg>
        <pc:spChg chg="add del mod">
          <ac:chgData name="Giovanna Palladino" userId="a542d2940dc5ce44" providerId="LiveId" clId="{6B57812B-8139-4681-981C-634A9437F999}" dt="2022-01-12T10:53:56.092" v="7269" actId="33987"/>
          <ac:spMkLst>
            <pc:docMk/>
            <pc:sldMk cId="4020041305" sldId="281"/>
            <ac:spMk id="5" creationId="{C5ED1536-0935-43E1-B8C2-DCC1582D5DBB}"/>
          </ac:spMkLst>
        </pc:spChg>
        <pc:spChg chg="add del mod">
          <ac:chgData name="Giovanna Palladino" userId="a542d2940dc5ce44" providerId="LiveId" clId="{6B57812B-8139-4681-981C-634A9437F999}" dt="2022-01-12T10:54:08.865" v="7271" actId="33987"/>
          <ac:spMkLst>
            <pc:docMk/>
            <pc:sldMk cId="4020041305" sldId="281"/>
            <ac:spMk id="6" creationId="{A8FEF530-03D6-4CFA-AED2-C3651A6D6C3A}"/>
          </ac:spMkLst>
        </pc:spChg>
        <pc:spChg chg="add del mod">
          <ac:chgData name="Giovanna Palladino" userId="a542d2940dc5ce44" providerId="LiveId" clId="{6B57812B-8139-4681-981C-634A9437F999}" dt="2022-01-12T10:56:46.548" v="7286"/>
          <ac:spMkLst>
            <pc:docMk/>
            <pc:sldMk cId="4020041305" sldId="281"/>
            <ac:spMk id="7" creationId="{EB9DD454-D95A-4EEC-B8C8-CD2FE303E14E}"/>
          </ac:spMkLst>
        </pc:spChg>
      </pc:sldChg>
      <pc:sldChg chg="delSp modSp new mod">
        <pc:chgData name="Giovanna Palladino" userId="a542d2940dc5ce44" providerId="LiveId" clId="{6B57812B-8139-4681-981C-634A9437F999}" dt="2022-01-24T20:44:27.801" v="18835"/>
        <pc:sldMkLst>
          <pc:docMk/>
          <pc:sldMk cId="3747911261" sldId="282"/>
        </pc:sldMkLst>
        <pc:spChg chg="del">
          <ac:chgData name="Giovanna Palladino" userId="a542d2940dc5ce44" providerId="LiveId" clId="{6B57812B-8139-4681-981C-634A9437F999}" dt="2022-01-11T23:19:59.980" v="6494" actId="478"/>
          <ac:spMkLst>
            <pc:docMk/>
            <pc:sldMk cId="3747911261" sldId="282"/>
            <ac:spMk id="2" creationId="{E7A8A406-95C0-4595-A840-DDD1E81FEB2B}"/>
          </ac:spMkLst>
        </pc:spChg>
        <pc:spChg chg="mod">
          <ac:chgData name="Giovanna Palladino" userId="a542d2940dc5ce44" providerId="LiveId" clId="{6B57812B-8139-4681-981C-634A9437F999}" dt="2022-01-24T20:44:27.801" v="18835"/>
          <ac:spMkLst>
            <pc:docMk/>
            <pc:sldMk cId="3747911261" sldId="282"/>
            <ac:spMk id="3" creationId="{ED5C2A5A-AD8E-4BFE-8A9B-605D7E929927}"/>
          </ac:spMkLst>
        </pc:spChg>
      </pc:sldChg>
      <pc:sldChg chg="delSp modSp new mod">
        <pc:chgData name="Giovanna Palladino" userId="a542d2940dc5ce44" providerId="LiveId" clId="{6B57812B-8139-4681-981C-634A9437F999}" dt="2022-01-20T21:29:08.140" v="15737" actId="14100"/>
        <pc:sldMkLst>
          <pc:docMk/>
          <pc:sldMk cId="1867401157" sldId="283"/>
        </pc:sldMkLst>
        <pc:spChg chg="del">
          <ac:chgData name="Giovanna Palladino" userId="a542d2940dc5ce44" providerId="LiveId" clId="{6B57812B-8139-4681-981C-634A9437F999}" dt="2022-01-11T23:20:49.436" v="6552" actId="478"/>
          <ac:spMkLst>
            <pc:docMk/>
            <pc:sldMk cId="1867401157" sldId="283"/>
            <ac:spMk id="2" creationId="{4ADCC1EC-0E17-48B3-BD94-1F8D8B60E6F8}"/>
          </ac:spMkLst>
        </pc:spChg>
        <pc:spChg chg="mod">
          <ac:chgData name="Giovanna Palladino" userId="a542d2940dc5ce44" providerId="LiveId" clId="{6B57812B-8139-4681-981C-634A9437F999}" dt="2022-01-20T21:29:08.140" v="15737" actId="14100"/>
          <ac:spMkLst>
            <pc:docMk/>
            <pc:sldMk cId="1867401157" sldId="283"/>
            <ac:spMk id="3" creationId="{EF185DAC-A0C0-45C4-9B60-833DBD4E5CC4}"/>
          </ac:spMkLst>
        </pc:spChg>
      </pc:sldChg>
      <pc:sldChg chg="addSp delSp modSp new mod ord">
        <pc:chgData name="Giovanna Palladino" userId="a542d2940dc5ce44" providerId="LiveId" clId="{6B57812B-8139-4681-981C-634A9437F999}" dt="2022-01-12T16:31:45.213" v="9030" actId="20577"/>
        <pc:sldMkLst>
          <pc:docMk/>
          <pc:sldMk cId="3418293332" sldId="284"/>
        </pc:sldMkLst>
        <pc:spChg chg="del mod">
          <ac:chgData name="Giovanna Palladino" userId="a542d2940dc5ce44" providerId="LiveId" clId="{6B57812B-8139-4681-981C-634A9437F999}" dt="2022-01-12T11:09:03.256" v="7467" actId="478"/>
          <ac:spMkLst>
            <pc:docMk/>
            <pc:sldMk cId="3418293332" sldId="284"/>
            <ac:spMk id="2" creationId="{15BEF04A-A2EE-446B-9D88-5A011E535FB2}"/>
          </ac:spMkLst>
        </pc:spChg>
        <pc:spChg chg="del">
          <ac:chgData name="Giovanna Palladino" userId="a542d2940dc5ce44" providerId="LiveId" clId="{6B57812B-8139-4681-981C-634A9437F999}" dt="2022-01-12T11:09:57.542" v="7469" actId="1957"/>
          <ac:spMkLst>
            <pc:docMk/>
            <pc:sldMk cId="3418293332" sldId="284"/>
            <ac:spMk id="3" creationId="{B28D10B1-7C74-49D7-B06B-060CACE1710A}"/>
          </ac:spMkLst>
        </pc:spChg>
        <pc:spChg chg="add del mod">
          <ac:chgData name="Giovanna Palladino" userId="a542d2940dc5ce44" providerId="LiveId" clId="{6B57812B-8139-4681-981C-634A9437F999}" dt="2022-01-12T11:11:27.678" v="7476" actId="1957"/>
          <ac:spMkLst>
            <pc:docMk/>
            <pc:sldMk cId="3418293332" sldId="284"/>
            <ac:spMk id="9" creationId="{BC8A7F0C-F97C-4D23-900A-019B9C45465A}"/>
          </ac:spMkLst>
        </pc:spChg>
        <pc:graphicFrameChg chg="add del mod">
          <ac:chgData name="Giovanna Palladino" userId="a542d2940dc5ce44" providerId="LiveId" clId="{6B57812B-8139-4681-981C-634A9437F999}" dt="2022-01-12T11:10:51.239" v="7474" actId="478"/>
          <ac:graphicFrameMkLst>
            <pc:docMk/>
            <pc:sldMk cId="3418293332" sldId="284"/>
            <ac:graphicFrameMk id="7" creationId="{6B7CAC31-C738-4372-AC99-A555EBD097E4}"/>
          </ac:graphicFrameMkLst>
        </pc:graphicFrameChg>
        <pc:graphicFrameChg chg="add mod">
          <ac:chgData name="Giovanna Palladino" userId="a542d2940dc5ce44" providerId="LiveId" clId="{6B57812B-8139-4681-981C-634A9437F999}" dt="2022-01-12T16:31:45.213" v="9030" actId="20577"/>
          <ac:graphicFrameMkLst>
            <pc:docMk/>
            <pc:sldMk cId="3418293332" sldId="284"/>
            <ac:graphicFrameMk id="12" creationId="{4093509A-A4A8-4309-A9E5-9CA6FE2D28B1}"/>
          </ac:graphicFrameMkLst>
        </pc:graphicFrameChg>
      </pc:sldChg>
      <pc:sldChg chg="modSp mod ord">
        <pc:chgData name="Giovanna Palladino" userId="a542d2940dc5ce44" providerId="LiveId" clId="{6B57812B-8139-4681-981C-634A9437F999}" dt="2022-01-24T20:44:15.901" v="18833"/>
        <pc:sldMkLst>
          <pc:docMk/>
          <pc:sldMk cId="3539020754" sldId="285"/>
        </pc:sldMkLst>
        <pc:spChg chg="mod">
          <ac:chgData name="Giovanna Palladino" userId="a542d2940dc5ce44" providerId="LiveId" clId="{6B57812B-8139-4681-981C-634A9437F999}" dt="2022-01-24T20:44:15.901" v="18833"/>
          <ac:spMkLst>
            <pc:docMk/>
            <pc:sldMk cId="3539020754" sldId="285"/>
            <ac:spMk id="3" creationId="{ED5C2A5A-AD8E-4BFE-8A9B-605D7E929927}"/>
          </ac:spMkLst>
        </pc:spChg>
      </pc:sldChg>
      <pc:sldChg chg="delSp modSp new mod">
        <pc:chgData name="Giovanna Palladino" userId="a542d2940dc5ce44" providerId="LiveId" clId="{6B57812B-8139-4681-981C-634A9437F999}" dt="2022-01-12T19:13:56.346" v="14735" actId="20577"/>
        <pc:sldMkLst>
          <pc:docMk/>
          <pc:sldMk cId="2636072852" sldId="286"/>
        </pc:sldMkLst>
        <pc:spChg chg="del">
          <ac:chgData name="Giovanna Palladino" userId="a542d2940dc5ce44" providerId="LiveId" clId="{6B57812B-8139-4681-981C-634A9437F999}" dt="2022-01-12T11:23:48.389" v="7525" actId="478"/>
          <ac:spMkLst>
            <pc:docMk/>
            <pc:sldMk cId="2636072852" sldId="286"/>
            <ac:spMk id="2" creationId="{CFEF25C7-E884-449F-A77B-EF0D3D9FBFB7}"/>
          </ac:spMkLst>
        </pc:spChg>
        <pc:spChg chg="mod">
          <ac:chgData name="Giovanna Palladino" userId="a542d2940dc5ce44" providerId="LiveId" clId="{6B57812B-8139-4681-981C-634A9437F999}" dt="2022-01-12T19:13:56.346" v="14735" actId="20577"/>
          <ac:spMkLst>
            <pc:docMk/>
            <pc:sldMk cId="2636072852" sldId="286"/>
            <ac:spMk id="3" creationId="{4D99683E-25B1-4F0B-A8F5-49B8C20B806F}"/>
          </ac:spMkLst>
        </pc:spChg>
      </pc:sldChg>
      <pc:sldChg chg="modSp del mod">
        <pc:chgData name="Giovanna Palladino" userId="a542d2940dc5ce44" providerId="LiveId" clId="{6B57812B-8139-4681-981C-634A9437F999}" dt="2022-01-12T16:09:18.346" v="8667" actId="47"/>
        <pc:sldMkLst>
          <pc:docMk/>
          <pc:sldMk cId="1784852003" sldId="287"/>
        </pc:sldMkLst>
        <pc:spChg chg="mod">
          <ac:chgData name="Giovanna Palladino" userId="a542d2940dc5ce44" providerId="LiveId" clId="{6B57812B-8139-4681-981C-634A9437F999}" dt="2022-01-11T23:22:39.662" v="6685" actId="20577"/>
          <ac:spMkLst>
            <pc:docMk/>
            <pc:sldMk cId="1784852003" sldId="287"/>
            <ac:spMk id="3" creationId="{ED5C2A5A-AD8E-4BFE-8A9B-605D7E929927}"/>
          </ac:spMkLst>
        </pc:spChg>
      </pc:sldChg>
      <pc:sldChg chg="addSp delSp modSp new mod">
        <pc:chgData name="Giovanna Palladino" userId="a542d2940dc5ce44" providerId="LiveId" clId="{6B57812B-8139-4681-981C-634A9437F999}" dt="2022-01-17T13:41:39.003" v="14937" actId="20577"/>
        <pc:sldMkLst>
          <pc:docMk/>
          <pc:sldMk cId="1960700260" sldId="288"/>
        </pc:sldMkLst>
        <pc:spChg chg="del">
          <ac:chgData name="Giovanna Palladino" userId="a542d2940dc5ce44" providerId="LiveId" clId="{6B57812B-8139-4681-981C-634A9437F999}" dt="2022-01-12T11:27:37.430" v="7840" actId="478"/>
          <ac:spMkLst>
            <pc:docMk/>
            <pc:sldMk cId="1960700260" sldId="288"/>
            <ac:spMk id="2" creationId="{8C190173-2345-4813-988C-8F1C6AA9F11C}"/>
          </ac:spMkLst>
        </pc:spChg>
        <pc:spChg chg="mod">
          <ac:chgData name="Giovanna Palladino" userId="a542d2940dc5ce44" providerId="LiveId" clId="{6B57812B-8139-4681-981C-634A9437F999}" dt="2022-01-17T13:41:39.003" v="14937" actId="20577"/>
          <ac:spMkLst>
            <pc:docMk/>
            <pc:sldMk cId="1960700260" sldId="288"/>
            <ac:spMk id="3" creationId="{5795A0A0-B938-460F-BB7C-640E4E4972B4}"/>
          </ac:spMkLst>
        </pc:spChg>
        <pc:spChg chg="add mod">
          <ac:chgData name="Giovanna Palladino" userId="a542d2940dc5ce44" providerId="LiveId" clId="{6B57812B-8139-4681-981C-634A9437F999}" dt="2022-01-12T16:15:31.066" v="8820" actId="1076"/>
          <ac:spMkLst>
            <pc:docMk/>
            <pc:sldMk cId="1960700260" sldId="288"/>
            <ac:spMk id="5" creationId="{33264FEC-B351-43D1-A491-2421AC1B3AE2}"/>
          </ac:spMkLst>
        </pc:spChg>
        <pc:spChg chg="add del mod">
          <ac:chgData name="Giovanna Palladino" userId="a542d2940dc5ce44" providerId="LiveId" clId="{6B57812B-8139-4681-981C-634A9437F999}" dt="2022-01-12T16:15:47.811" v="8822" actId="478"/>
          <ac:spMkLst>
            <pc:docMk/>
            <pc:sldMk cId="1960700260" sldId="288"/>
            <ac:spMk id="6" creationId="{CFDEDCEA-A9FA-485A-841C-46CEE841C328}"/>
          </ac:spMkLst>
        </pc:spChg>
        <pc:spChg chg="add mod">
          <ac:chgData name="Giovanna Palladino" userId="a542d2940dc5ce44" providerId="LiveId" clId="{6B57812B-8139-4681-981C-634A9437F999}" dt="2022-01-12T16:16:14.038" v="8826" actId="688"/>
          <ac:spMkLst>
            <pc:docMk/>
            <pc:sldMk cId="1960700260" sldId="288"/>
            <ac:spMk id="7" creationId="{7B31496C-FECB-4D3D-A4E6-D51CAE241D9A}"/>
          </ac:spMkLst>
        </pc:spChg>
        <pc:spChg chg="add del">
          <ac:chgData name="Giovanna Palladino" userId="a542d2940dc5ce44" providerId="LiveId" clId="{6B57812B-8139-4681-981C-634A9437F999}" dt="2022-01-12T11:37:45.068" v="8212" actId="478"/>
          <ac:spMkLst>
            <pc:docMk/>
            <pc:sldMk cId="1960700260" sldId="288"/>
            <ac:spMk id="7" creationId="{DA537A34-9436-4D51-A88F-0302AC6225DF}"/>
          </ac:spMkLst>
        </pc:spChg>
        <pc:spChg chg="add mod">
          <ac:chgData name="Giovanna Palladino" userId="a542d2940dc5ce44" providerId="LiveId" clId="{6B57812B-8139-4681-981C-634A9437F999}" dt="2022-01-12T16:15:19.550" v="8819" actId="1076"/>
          <ac:spMkLst>
            <pc:docMk/>
            <pc:sldMk cId="1960700260" sldId="288"/>
            <ac:spMk id="8" creationId="{DB785701-58E6-49F3-A39E-8255823E907D}"/>
          </ac:spMkLst>
        </pc:spChg>
        <pc:spChg chg="add mod">
          <ac:chgData name="Giovanna Palladino" userId="a542d2940dc5ce44" providerId="LiveId" clId="{6B57812B-8139-4681-981C-634A9437F999}" dt="2022-01-12T19:15:11.397" v="14756" actId="113"/>
          <ac:spMkLst>
            <pc:docMk/>
            <pc:sldMk cId="1960700260" sldId="288"/>
            <ac:spMk id="9" creationId="{A593B81D-8124-41B2-B791-FBE22236D219}"/>
          </ac:spMkLst>
        </pc:spChg>
      </pc:sldChg>
      <pc:sldChg chg="modSp add mod">
        <pc:chgData name="Giovanna Palladino" userId="a542d2940dc5ce44" providerId="LiveId" clId="{6B57812B-8139-4681-981C-634A9437F999}" dt="2022-01-24T20:44:39.741" v="18837"/>
        <pc:sldMkLst>
          <pc:docMk/>
          <pc:sldMk cId="2201150719" sldId="289"/>
        </pc:sldMkLst>
        <pc:spChg chg="mod">
          <ac:chgData name="Giovanna Palladino" userId="a542d2940dc5ce44" providerId="LiveId" clId="{6B57812B-8139-4681-981C-634A9437F999}" dt="2022-01-24T20:44:39.741" v="18837"/>
          <ac:spMkLst>
            <pc:docMk/>
            <pc:sldMk cId="2201150719" sldId="289"/>
            <ac:spMk id="3" creationId="{ED5C2A5A-AD8E-4BFE-8A9B-605D7E929927}"/>
          </ac:spMkLst>
        </pc:spChg>
      </pc:sldChg>
      <pc:sldChg chg="modSp del mod">
        <pc:chgData name="Giovanna Palladino" userId="a542d2940dc5ce44" providerId="LiveId" clId="{6B57812B-8139-4681-981C-634A9437F999}" dt="2022-01-12T16:24:10.527" v="9016" actId="2696"/>
        <pc:sldMkLst>
          <pc:docMk/>
          <pc:sldMk cId="3420860582" sldId="289"/>
        </pc:sldMkLst>
        <pc:spChg chg="mod">
          <ac:chgData name="Giovanna Palladino" userId="a542d2940dc5ce44" providerId="LiveId" clId="{6B57812B-8139-4681-981C-634A9437F999}" dt="2022-01-11T23:23:33.096" v="6753" actId="20577"/>
          <ac:spMkLst>
            <pc:docMk/>
            <pc:sldMk cId="3420860582" sldId="289"/>
            <ac:spMk id="3" creationId="{ED5C2A5A-AD8E-4BFE-8A9B-605D7E929927}"/>
          </ac:spMkLst>
        </pc:spChg>
      </pc:sldChg>
      <pc:sldChg chg="delSp modSp add mod">
        <pc:chgData name="Giovanna Palladino" userId="a542d2940dc5ce44" providerId="LiveId" clId="{6B57812B-8139-4681-981C-634A9437F999}" dt="2022-01-12T16:53:57.236" v="9418" actId="255"/>
        <pc:sldMkLst>
          <pc:docMk/>
          <pc:sldMk cId="170009860" sldId="290"/>
        </pc:sldMkLst>
        <pc:spChg chg="del">
          <ac:chgData name="Giovanna Palladino" userId="a542d2940dc5ce44" providerId="LiveId" clId="{6B57812B-8139-4681-981C-634A9437F999}" dt="2022-01-12T16:24:42.051" v="9023" actId="478"/>
          <ac:spMkLst>
            <pc:docMk/>
            <pc:sldMk cId="170009860" sldId="290"/>
            <ac:spMk id="2" creationId="{751014E7-A5FC-4B57-9E98-AC7F7560EA69}"/>
          </ac:spMkLst>
        </pc:spChg>
        <pc:spChg chg="mod">
          <ac:chgData name="Giovanna Palladino" userId="a542d2940dc5ce44" providerId="LiveId" clId="{6B57812B-8139-4681-981C-634A9437F999}" dt="2022-01-12T16:53:57.236" v="9418" actId="255"/>
          <ac:spMkLst>
            <pc:docMk/>
            <pc:sldMk cId="170009860" sldId="290"/>
            <ac:spMk id="3" creationId="{C6BAC39C-B092-4FD9-B244-D9200FC2DDD7}"/>
          </ac:spMkLst>
        </pc:spChg>
      </pc:sldChg>
      <pc:sldChg chg="modSp new del mod">
        <pc:chgData name="Giovanna Palladino" userId="a542d2940dc5ce44" providerId="LiveId" clId="{6B57812B-8139-4681-981C-634A9437F999}" dt="2022-01-12T16:24:29.147" v="9021" actId="2696"/>
        <pc:sldMkLst>
          <pc:docMk/>
          <pc:sldMk cId="456689765" sldId="290"/>
        </pc:sldMkLst>
        <pc:spChg chg="mod">
          <ac:chgData name="Giovanna Palladino" userId="a542d2940dc5ce44" providerId="LiveId" clId="{6B57812B-8139-4681-981C-634A9437F999}" dt="2022-01-11T23:23:49.292" v="6784" actId="13926"/>
          <ac:spMkLst>
            <pc:docMk/>
            <pc:sldMk cId="456689765" sldId="290"/>
            <ac:spMk id="3" creationId="{C6BAC39C-B092-4FD9-B244-D9200FC2DDD7}"/>
          </ac:spMkLst>
        </pc:spChg>
      </pc:sldChg>
      <pc:sldChg chg="modSp mod">
        <pc:chgData name="Giovanna Palladino" userId="a542d2940dc5ce44" providerId="LiveId" clId="{6B57812B-8139-4681-981C-634A9437F999}" dt="2022-01-24T20:43:53.551" v="18831"/>
        <pc:sldMkLst>
          <pc:docMk/>
          <pc:sldMk cId="1334058032" sldId="291"/>
        </pc:sldMkLst>
        <pc:spChg chg="mod">
          <ac:chgData name="Giovanna Palladino" userId="a542d2940dc5ce44" providerId="LiveId" clId="{6B57812B-8139-4681-981C-634A9437F999}" dt="2022-01-24T20:43:53.551" v="18831"/>
          <ac:spMkLst>
            <pc:docMk/>
            <pc:sldMk cId="1334058032" sldId="291"/>
            <ac:spMk id="3" creationId="{ED5C2A5A-AD8E-4BFE-8A9B-605D7E929927}"/>
          </ac:spMkLst>
        </pc:spChg>
      </pc:sldChg>
      <pc:sldChg chg="modSp mod">
        <pc:chgData name="Giovanna Palladino" userId="a542d2940dc5ce44" providerId="LiveId" clId="{6B57812B-8139-4681-981C-634A9437F999}" dt="2022-01-24T20:44:55.035" v="18839"/>
        <pc:sldMkLst>
          <pc:docMk/>
          <pc:sldMk cId="1224573421" sldId="292"/>
        </pc:sldMkLst>
        <pc:spChg chg="mod">
          <ac:chgData name="Giovanna Palladino" userId="a542d2940dc5ce44" providerId="LiveId" clId="{6B57812B-8139-4681-981C-634A9437F999}" dt="2022-01-24T20:44:55.035" v="18839"/>
          <ac:spMkLst>
            <pc:docMk/>
            <pc:sldMk cId="1224573421" sldId="292"/>
            <ac:spMk id="3" creationId="{ED5C2A5A-AD8E-4BFE-8A9B-605D7E929927}"/>
          </ac:spMkLst>
        </pc:spChg>
      </pc:sldChg>
      <pc:sldChg chg="delSp modSp new mod ord">
        <pc:chgData name="Giovanna Palladino" userId="a542d2940dc5ce44" providerId="LiveId" clId="{6B57812B-8139-4681-981C-634A9437F999}" dt="2022-01-12T17:14:26.689" v="10499" actId="255"/>
        <pc:sldMkLst>
          <pc:docMk/>
          <pc:sldMk cId="2646389679" sldId="293"/>
        </pc:sldMkLst>
        <pc:spChg chg="del mod">
          <ac:chgData name="Giovanna Palladino" userId="a542d2940dc5ce44" providerId="LiveId" clId="{6B57812B-8139-4681-981C-634A9437F999}" dt="2022-01-12T16:55:15.118" v="9423" actId="478"/>
          <ac:spMkLst>
            <pc:docMk/>
            <pc:sldMk cId="2646389679" sldId="293"/>
            <ac:spMk id="2" creationId="{A6C4705D-F02F-4FAE-9CC7-C5EB6F4DA296}"/>
          </ac:spMkLst>
        </pc:spChg>
        <pc:spChg chg="mod">
          <ac:chgData name="Giovanna Palladino" userId="a542d2940dc5ce44" providerId="LiveId" clId="{6B57812B-8139-4681-981C-634A9437F999}" dt="2022-01-12T17:14:26.689" v="10499" actId="255"/>
          <ac:spMkLst>
            <pc:docMk/>
            <pc:sldMk cId="2646389679" sldId="293"/>
            <ac:spMk id="3" creationId="{FE91569E-53D3-49A5-999D-F8F76A25D7CB}"/>
          </ac:spMkLst>
        </pc:spChg>
      </pc:sldChg>
      <pc:sldChg chg="delSp modSp new mod">
        <pc:chgData name="Giovanna Palladino" userId="a542d2940dc5ce44" providerId="LiveId" clId="{6B57812B-8139-4681-981C-634A9437F999}" dt="2022-01-12T19:16:52.390" v="14757" actId="20577"/>
        <pc:sldMkLst>
          <pc:docMk/>
          <pc:sldMk cId="3656640982" sldId="294"/>
        </pc:sldMkLst>
        <pc:spChg chg="del mod">
          <ac:chgData name="Giovanna Palladino" userId="a542d2940dc5ce44" providerId="LiveId" clId="{6B57812B-8139-4681-981C-634A9437F999}" dt="2022-01-12T17:22:48.564" v="10505" actId="478"/>
          <ac:spMkLst>
            <pc:docMk/>
            <pc:sldMk cId="3656640982" sldId="294"/>
            <ac:spMk id="2" creationId="{A6F73179-EC9A-4C71-9B62-1EA6E6CD9D49}"/>
          </ac:spMkLst>
        </pc:spChg>
        <pc:spChg chg="mod">
          <ac:chgData name="Giovanna Palladino" userId="a542d2940dc5ce44" providerId="LiveId" clId="{6B57812B-8139-4681-981C-634A9437F999}" dt="2022-01-12T19:16:52.390" v="14757" actId="20577"/>
          <ac:spMkLst>
            <pc:docMk/>
            <pc:sldMk cId="3656640982" sldId="294"/>
            <ac:spMk id="3" creationId="{19520A57-BB8A-46F1-BB6C-50BBF8DD52CE}"/>
          </ac:spMkLst>
        </pc:spChg>
      </pc:sldChg>
      <pc:sldChg chg="delSp modSp new mod">
        <pc:chgData name="Giovanna Palladino" userId="a542d2940dc5ce44" providerId="LiveId" clId="{6B57812B-8139-4681-981C-634A9437F999}" dt="2022-01-12T19:19:58.324" v="14805" actId="478"/>
        <pc:sldMkLst>
          <pc:docMk/>
          <pc:sldMk cId="2360866215" sldId="295"/>
        </pc:sldMkLst>
        <pc:spChg chg="del mod">
          <ac:chgData name="Giovanna Palladino" userId="a542d2940dc5ce44" providerId="LiveId" clId="{6B57812B-8139-4681-981C-634A9437F999}" dt="2022-01-12T19:19:58.324" v="14805" actId="478"/>
          <ac:spMkLst>
            <pc:docMk/>
            <pc:sldMk cId="2360866215" sldId="295"/>
            <ac:spMk id="2" creationId="{DB4D6075-A890-4EAB-886F-7E73E2864746}"/>
          </ac:spMkLst>
        </pc:spChg>
        <pc:spChg chg="mod">
          <ac:chgData name="Giovanna Palladino" userId="a542d2940dc5ce44" providerId="LiveId" clId="{6B57812B-8139-4681-981C-634A9437F999}" dt="2022-01-12T19:19:02.077" v="14774" actId="20577"/>
          <ac:spMkLst>
            <pc:docMk/>
            <pc:sldMk cId="2360866215" sldId="295"/>
            <ac:spMk id="3" creationId="{42A6E11D-CD20-4EC9-AACB-B59CC9EDB725}"/>
          </ac:spMkLst>
        </pc:spChg>
      </pc:sldChg>
      <pc:sldChg chg="addSp delSp modSp new mod">
        <pc:chgData name="Giovanna Palladino" userId="a542d2940dc5ce44" providerId="LiveId" clId="{6B57812B-8139-4681-981C-634A9437F999}" dt="2022-01-12T18:40:39.339" v="13263" actId="1076"/>
        <pc:sldMkLst>
          <pc:docMk/>
          <pc:sldMk cId="307326972" sldId="296"/>
        </pc:sldMkLst>
        <pc:spChg chg="del mod">
          <ac:chgData name="Giovanna Palladino" userId="a542d2940dc5ce44" providerId="LiveId" clId="{6B57812B-8139-4681-981C-634A9437F999}" dt="2022-01-12T18:01:55.646" v="12964" actId="478"/>
          <ac:spMkLst>
            <pc:docMk/>
            <pc:sldMk cId="307326972" sldId="296"/>
            <ac:spMk id="2" creationId="{3879633D-A507-472E-B993-ED17A9815F74}"/>
          </ac:spMkLst>
        </pc:spChg>
        <pc:spChg chg="mod">
          <ac:chgData name="Giovanna Palladino" userId="a542d2940dc5ce44" providerId="LiveId" clId="{6B57812B-8139-4681-981C-634A9437F999}" dt="2022-01-12T18:40:39.339" v="13263" actId="1076"/>
          <ac:spMkLst>
            <pc:docMk/>
            <pc:sldMk cId="307326972" sldId="296"/>
            <ac:spMk id="3" creationId="{3B502D57-DB84-44E6-AEA7-40B8466E2C19}"/>
          </ac:spMkLst>
        </pc:spChg>
        <pc:picChg chg="add mod">
          <ac:chgData name="Giovanna Palladino" userId="a542d2940dc5ce44" providerId="LiveId" clId="{6B57812B-8139-4681-981C-634A9437F999}" dt="2022-01-12T18:03:35.051" v="12968" actId="1076"/>
          <ac:picMkLst>
            <pc:docMk/>
            <pc:sldMk cId="307326972" sldId="296"/>
            <ac:picMk id="6" creationId="{760A0F79-D23A-44DB-B49D-07AF1736EC64}"/>
          </ac:picMkLst>
        </pc:picChg>
      </pc:sldChg>
      <pc:sldChg chg="delSp modSp new mod">
        <pc:chgData name="Giovanna Palladino" userId="a542d2940dc5ce44" providerId="LiveId" clId="{6B57812B-8139-4681-981C-634A9437F999}" dt="2022-01-23T21:25:07.190" v="18816" actId="12"/>
        <pc:sldMkLst>
          <pc:docMk/>
          <pc:sldMk cId="1851178996" sldId="297"/>
        </pc:sldMkLst>
        <pc:spChg chg="del mod">
          <ac:chgData name="Giovanna Palladino" userId="a542d2940dc5ce44" providerId="LiveId" clId="{6B57812B-8139-4681-981C-634A9437F999}" dt="2022-01-12T18:04:35.995" v="13005" actId="478"/>
          <ac:spMkLst>
            <pc:docMk/>
            <pc:sldMk cId="1851178996" sldId="297"/>
            <ac:spMk id="2" creationId="{FD113B2B-1AB5-4522-B944-206064C4501E}"/>
          </ac:spMkLst>
        </pc:spChg>
        <pc:spChg chg="mod">
          <ac:chgData name="Giovanna Palladino" userId="a542d2940dc5ce44" providerId="LiveId" clId="{6B57812B-8139-4681-981C-634A9437F999}" dt="2022-01-23T21:25:07.190" v="18816" actId="12"/>
          <ac:spMkLst>
            <pc:docMk/>
            <pc:sldMk cId="1851178996" sldId="297"/>
            <ac:spMk id="3" creationId="{150D31DB-9BE8-4867-B826-94715073211E}"/>
          </ac:spMkLst>
        </pc:spChg>
      </pc:sldChg>
      <pc:sldChg chg="delSp modSp new mod">
        <pc:chgData name="Giovanna Palladino" userId="a542d2940dc5ce44" providerId="LiveId" clId="{6B57812B-8139-4681-981C-634A9437F999}" dt="2022-01-12T18:41:44.443" v="13264" actId="1076"/>
        <pc:sldMkLst>
          <pc:docMk/>
          <pc:sldMk cId="1544749878" sldId="298"/>
        </pc:sldMkLst>
        <pc:spChg chg="del">
          <ac:chgData name="Giovanna Palladino" userId="a542d2940dc5ce44" providerId="LiveId" clId="{6B57812B-8139-4681-981C-634A9437F999}" dt="2022-01-12T18:33:32.047" v="13221" actId="478"/>
          <ac:spMkLst>
            <pc:docMk/>
            <pc:sldMk cId="1544749878" sldId="298"/>
            <ac:spMk id="2" creationId="{03759634-872C-499E-A6D5-4ACC8434A0CC}"/>
          </ac:spMkLst>
        </pc:spChg>
        <pc:spChg chg="mod">
          <ac:chgData name="Giovanna Palladino" userId="a542d2940dc5ce44" providerId="LiveId" clId="{6B57812B-8139-4681-981C-634A9437F999}" dt="2022-01-12T18:41:44.443" v="13264" actId="1076"/>
          <ac:spMkLst>
            <pc:docMk/>
            <pc:sldMk cId="1544749878" sldId="298"/>
            <ac:spMk id="3" creationId="{D8F3546C-2C8B-4AB4-80DA-5106355842A9}"/>
          </ac:spMkLst>
        </pc:spChg>
      </pc:sldChg>
      <pc:sldChg chg="modSp new del mod">
        <pc:chgData name="Giovanna Palladino" userId="a542d2940dc5ce44" providerId="LiveId" clId="{6B57812B-8139-4681-981C-634A9437F999}" dt="2022-01-12T18:40:09.092" v="13260" actId="47"/>
        <pc:sldMkLst>
          <pc:docMk/>
          <pc:sldMk cId="3351076890" sldId="299"/>
        </pc:sldMkLst>
        <pc:spChg chg="mod">
          <ac:chgData name="Giovanna Palladino" userId="a542d2940dc5ce44" providerId="LiveId" clId="{6B57812B-8139-4681-981C-634A9437F999}" dt="2022-01-11T23:31:22.959" v="7066" actId="20577"/>
          <ac:spMkLst>
            <pc:docMk/>
            <pc:sldMk cId="3351076890" sldId="299"/>
            <ac:spMk id="3" creationId="{09E251B1-3C6D-45B0-80D2-EABA4805331C}"/>
          </ac:spMkLst>
        </pc:spChg>
      </pc:sldChg>
      <pc:sldChg chg="modSp new del mod">
        <pc:chgData name="Giovanna Palladino" userId="a542d2940dc5ce44" providerId="LiveId" clId="{6B57812B-8139-4681-981C-634A9437F999}" dt="2022-01-12T18:40:14.065" v="13261" actId="47"/>
        <pc:sldMkLst>
          <pc:docMk/>
          <pc:sldMk cId="3057838092" sldId="300"/>
        </pc:sldMkLst>
        <pc:spChg chg="mod">
          <ac:chgData name="Giovanna Palladino" userId="a542d2940dc5ce44" providerId="LiveId" clId="{6B57812B-8139-4681-981C-634A9437F999}" dt="2022-01-11T23:30:54.341" v="7038" actId="20577"/>
          <ac:spMkLst>
            <pc:docMk/>
            <pc:sldMk cId="3057838092" sldId="300"/>
            <ac:spMk id="3" creationId="{D80B9062-9C8C-4D28-B20A-6BACD7676DF3}"/>
          </ac:spMkLst>
        </pc:spChg>
      </pc:sldChg>
      <pc:sldChg chg="delSp modSp new mod">
        <pc:chgData name="Giovanna Palladino" userId="a542d2940dc5ce44" providerId="LiveId" clId="{6B57812B-8139-4681-981C-634A9437F999}" dt="2022-01-12T18:55:33.106" v="14325" actId="113"/>
        <pc:sldMkLst>
          <pc:docMk/>
          <pc:sldMk cId="2745981877" sldId="301"/>
        </pc:sldMkLst>
        <pc:spChg chg="del">
          <ac:chgData name="Giovanna Palladino" userId="a542d2940dc5ce44" providerId="LiveId" clId="{6B57812B-8139-4681-981C-634A9437F999}" dt="2022-01-12T18:42:52.121" v="13265" actId="478"/>
          <ac:spMkLst>
            <pc:docMk/>
            <pc:sldMk cId="2745981877" sldId="301"/>
            <ac:spMk id="2" creationId="{3A5D6F4D-3F38-4114-90FC-0A79FD7ED5B2}"/>
          </ac:spMkLst>
        </pc:spChg>
        <pc:spChg chg="mod">
          <ac:chgData name="Giovanna Palladino" userId="a542d2940dc5ce44" providerId="LiveId" clId="{6B57812B-8139-4681-981C-634A9437F999}" dt="2022-01-12T18:55:33.106" v="14325" actId="113"/>
          <ac:spMkLst>
            <pc:docMk/>
            <pc:sldMk cId="2745981877" sldId="301"/>
            <ac:spMk id="3" creationId="{C2EC2D57-21FB-4958-8838-F58AFE6F4816}"/>
          </ac:spMkLst>
        </pc:spChg>
      </pc:sldChg>
      <pc:sldChg chg="delSp modSp new mod">
        <pc:chgData name="Giovanna Palladino" userId="a542d2940dc5ce44" providerId="LiveId" clId="{6B57812B-8139-4681-981C-634A9437F999}" dt="2022-01-12T19:13:13.810" v="14672" actId="20577"/>
        <pc:sldMkLst>
          <pc:docMk/>
          <pc:sldMk cId="3109903045" sldId="302"/>
        </pc:sldMkLst>
        <pc:spChg chg="del">
          <ac:chgData name="Giovanna Palladino" userId="a542d2940dc5ce44" providerId="LiveId" clId="{6B57812B-8139-4681-981C-634A9437F999}" dt="2022-01-12T11:26:34.352" v="7730" actId="478"/>
          <ac:spMkLst>
            <pc:docMk/>
            <pc:sldMk cId="3109903045" sldId="302"/>
            <ac:spMk id="2" creationId="{A1A607EE-F304-476E-BDA5-CB0A5A71E02B}"/>
          </ac:spMkLst>
        </pc:spChg>
        <pc:spChg chg="mod">
          <ac:chgData name="Giovanna Palladino" userId="a542d2940dc5ce44" providerId="LiveId" clId="{6B57812B-8139-4681-981C-634A9437F999}" dt="2022-01-12T19:13:13.810" v="14672" actId="20577"/>
          <ac:spMkLst>
            <pc:docMk/>
            <pc:sldMk cId="3109903045" sldId="302"/>
            <ac:spMk id="3" creationId="{6215821B-575A-4FAC-9089-C90632EF9FB5}"/>
          </ac:spMkLst>
        </pc:spChg>
      </pc:sldChg>
      <pc:sldChg chg="addSp delSp modSp new mod">
        <pc:chgData name="Giovanna Palladino" userId="a542d2940dc5ce44" providerId="LiveId" clId="{6B57812B-8139-4681-981C-634A9437F999}" dt="2022-01-21T21:10:00.800" v="15783" actId="1076"/>
        <pc:sldMkLst>
          <pc:docMk/>
          <pc:sldMk cId="303267071" sldId="303"/>
        </pc:sldMkLst>
        <pc:spChg chg="mod">
          <ac:chgData name="Giovanna Palladino" userId="a542d2940dc5ce44" providerId="LiveId" clId="{6B57812B-8139-4681-981C-634A9437F999}" dt="2022-01-12T15:57:17.331" v="8318" actId="21"/>
          <ac:spMkLst>
            <pc:docMk/>
            <pc:sldMk cId="303267071" sldId="303"/>
            <ac:spMk id="2" creationId="{E3C98B91-D905-4819-9360-1A7658CAC41E}"/>
          </ac:spMkLst>
        </pc:spChg>
        <pc:spChg chg="mod">
          <ac:chgData name="Giovanna Palladino" userId="a542d2940dc5ce44" providerId="LiveId" clId="{6B57812B-8139-4681-981C-634A9437F999}" dt="2022-01-21T21:09:51.274" v="15781" actId="1076"/>
          <ac:spMkLst>
            <pc:docMk/>
            <pc:sldMk cId="303267071" sldId="303"/>
            <ac:spMk id="3" creationId="{D956C4FA-C155-43E9-8F0A-A4EBE890B2D3}"/>
          </ac:spMkLst>
        </pc:spChg>
        <pc:spChg chg="del">
          <ac:chgData name="Giovanna Palladino" userId="a542d2940dc5ce44" providerId="LiveId" clId="{6B57812B-8139-4681-981C-634A9437F999}" dt="2022-01-12T15:56:39.754" v="8310" actId="931"/>
          <ac:spMkLst>
            <pc:docMk/>
            <pc:sldMk cId="303267071" sldId="303"/>
            <ac:spMk id="4" creationId="{D6F6FC24-CC7C-4899-B4C1-B2C3268DEB3C}"/>
          </ac:spMkLst>
        </pc:spChg>
        <pc:spChg chg="add del mod">
          <ac:chgData name="Giovanna Palladino" userId="a542d2940dc5ce44" providerId="LiveId" clId="{6B57812B-8139-4681-981C-634A9437F999}" dt="2022-01-12T16:00:54.491" v="8422"/>
          <ac:spMkLst>
            <pc:docMk/>
            <pc:sldMk cId="303267071" sldId="303"/>
            <ac:spMk id="11" creationId="{E7228842-180B-49D5-B38B-7AEE327746A6}"/>
          </ac:spMkLst>
        </pc:spChg>
        <pc:spChg chg="add mod">
          <ac:chgData name="Giovanna Palladino" userId="a542d2940dc5ce44" providerId="LiveId" clId="{6B57812B-8139-4681-981C-634A9437F999}" dt="2022-01-21T21:09:56.544" v="15782" actId="1076"/>
          <ac:spMkLst>
            <pc:docMk/>
            <pc:sldMk cId="303267071" sldId="303"/>
            <ac:spMk id="12" creationId="{AF27261B-2C4E-4055-8712-23DACA350D85}"/>
          </ac:spMkLst>
        </pc:spChg>
        <pc:spChg chg="add del mod">
          <ac:chgData name="Giovanna Palladino" userId="a542d2940dc5ce44" providerId="LiveId" clId="{6B57812B-8139-4681-981C-634A9437F999}" dt="2022-01-12T19:12:38.960" v="14636" actId="478"/>
          <ac:spMkLst>
            <pc:docMk/>
            <pc:sldMk cId="303267071" sldId="303"/>
            <ac:spMk id="13" creationId="{7D87B680-499C-442E-9DBA-3C03C966BC56}"/>
          </ac:spMkLst>
        </pc:spChg>
        <pc:spChg chg="add mod">
          <ac:chgData name="Giovanna Palladino" userId="a542d2940dc5ce44" providerId="LiveId" clId="{6B57812B-8139-4681-981C-634A9437F999}" dt="2022-01-21T21:10:00.800" v="15783" actId="1076"/>
          <ac:spMkLst>
            <pc:docMk/>
            <pc:sldMk cId="303267071" sldId="303"/>
            <ac:spMk id="14" creationId="{8D7C0BC0-4FDE-4CCF-998A-5135FEFF618D}"/>
          </ac:spMkLst>
        </pc:spChg>
        <pc:picChg chg="add mod">
          <ac:chgData name="Giovanna Palladino" userId="a542d2940dc5ce44" providerId="LiveId" clId="{6B57812B-8139-4681-981C-634A9437F999}" dt="2022-01-21T21:09:33.920" v="15779" actId="1076"/>
          <ac:picMkLst>
            <pc:docMk/>
            <pc:sldMk cId="303267071" sldId="303"/>
            <ac:picMk id="7" creationId="{F31D14BE-6773-485D-8D05-0AC5547AC0A5}"/>
          </ac:picMkLst>
        </pc:picChg>
      </pc:sldChg>
      <pc:sldChg chg="addSp delSp modSp new del mod setBg">
        <pc:chgData name="Giovanna Palladino" userId="a542d2940dc5ce44" providerId="LiveId" clId="{6B57812B-8139-4681-981C-634A9437F999}" dt="2022-01-12T15:54:54.860" v="8308" actId="47"/>
        <pc:sldMkLst>
          <pc:docMk/>
          <pc:sldMk cId="2986453042" sldId="303"/>
        </pc:sldMkLst>
        <pc:spChg chg="mod">
          <ac:chgData name="Giovanna Palladino" userId="a542d2940dc5ce44" providerId="LiveId" clId="{6B57812B-8139-4681-981C-634A9437F999}" dt="2022-01-12T15:54:46.734" v="8307" actId="26606"/>
          <ac:spMkLst>
            <pc:docMk/>
            <pc:sldMk cId="2986453042" sldId="303"/>
            <ac:spMk id="2" creationId="{9A439200-8FC4-4D94-A252-2166CE284637}"/>
          </ac:spMkLst>
        </pc:spChg>
        <pc:spChg chg="add del mod ord">
          <ac:chgData name="Giovanna Palladino" userId="a542d2940dc5ce44" providerId="LiveId" clId="{6B57812B-8139-4681-981C-634A9437F999}" dt="2022-01-12T15:54:46.734" v="8307" actId="26606"/>
          <ac:spMkLst>
            <pc:docMk/>
            <pc:sldMk cId="2986453042" sldId="303"/>
            <ac:spMk id="3" creationId="{DD6F164F-4B1F-4F1E-AB1D-C0A138474328}"/>
          </ac:spMkLst>
        </pc:spChg>
        <pc:spChg chg="del">
          <ac:chgData name="Giovanna Palladino" userId="a542d2940dc5ce44" providerId="LiveId" clId="{6B57812B-8139-4681-981C-634A9437F999}" dt="2022-01-12T15:54:28.393" v="8298" actId="931"/>
          <ac:spMkLst>
            <pc:docMk/>
            <pc:sldMk cId="2986453042" sldId="303"/>
            <ac:spMk id="4" creationId="{78E72EB7-458C-4975-A6E8-3304ECDAB41E}"/>
          </ac:spMkLst>
        </pc:spChg>
        <pc:spChg chg="mod">
          <ac:chgData name="Giovanna Palladino" userId="a542d2940dc5ce44" providerId="LiveId" clId="{6B57812B-8139-4681-981C-634A9437F999}" dt="2022-01-12T15:54:46.734" v="8307" actId="26606"/>
          <ac:spMkLst>
            <pc:docMk/>
            <pc:sldMk cId="2986453042" sldId="303"/>
            <ac:spMk id="5" creationId="{D8FFBEB4-B260-4A3E-86A1-7E3E6F04F815}"/>
          </ac:spMkLst>
        </pc:spChg>
        <pc:spChg chg="add del">
          <ac:chgData name="Giovanna Palladino" userId="a542d2940dc5ce44" providerId="LiveId" clId="{6B57812B-8139-4681-981C-634A9437F999}" dt="2022-01-12T15:54:38.658" v="8300" actId="26606"/>
          <ac:spMkLst>
            <pc:docMk/>
            <pc:sldMk cId="2986453042" sldId="303"/>
            <ac:spMk id="12" creationId="{78532AE1-3E02-470C-B898-A0C62F2E99AB}"/>
          </ac:spMkLst>
        </pc:spChg>
        <pc:spChg chg="add del">
          <ac:chgData name="Giovanna Palladino" userId="a542d2940dc5ce44" providerId="LiveId" clId="{6B57812B-8139-4681-981C-634A9437F999}" dt="2022-01-12T15:54:38.658" v="8300" actId="26606"/>
          <ac:spMkLst>
            <pc:docMk/>
            <pc:sldMk cId="2986453042" sldId="303"/>
            <ac:spMk id="14" creationId="{E7401DF7-4687-415B-A91D-DB43BEEBDFE5}"/>
          </ac:spMkLst>
        </pc:spChg>
        <pc:spChg chg="add del">
          <ac:chgData name="Giovanna Palladino" userId="a542d2940dc5ce44" providerId="LiveId" clId="{6B57812B-8139-4681-981C-634A9437F999}" dt="2022-01-12T15:54:38.658" v="8300" actId="26606"/>
          <ac:spMkLst>
            <pc:docMk/>
            <pc:sldMk cId="2986453042" sldId="303"/>
            <ac:spMk id="16" creationId="{8EFC09D2-72D2-4174-A2DF-1017D0FEBD3D}"/>
          </ac:spMkLst>
        </pc:spChg>
        <pc:spChg chg="add del">
          <ac:chgData name="Giovanna Palladino" userId="a542d2940dc5ce44" providerId="LiveId" clId="{6B57812B-8139-4681-981C-634A9437F999}" dt="2022-01-12T15:54:43.111" v="8302" actId="26606"/>
          <ac:spMkLst>
            <pc:docMk/>
            <pc:sldMk cId="2986453042" sldId="303"/>
            <ac:spMk id="18" creationId="{79BB35BC-D5C2-4C8B-A22A-A71E6191913B}"/>
          </ac:spMkLst>
        </pc:spChg>
        <pc:spChg chg="add del">
          <ac:chgData name="Giovanna Palladino" userId="a542d2940dc5ce44" providerId="LiveId" clId="{6B57812B-8139-4681-981C-634A9437F999}" dt="2022-01-12T15:54:44.026" v="8304" actId="26606"/>
          <ac:spMkLst>
            <pc:docMk/>
            <pc:sldMk cId="2986453042" sldId="303"/>
            <ac:spMk id="20" creationId="{1707FC24-6981-43D9-B525-C7832BA22463}"/>
          </ac:spMkLst>
        </pc:spChg>
        <pc:spChg chg="add del">
          <ac:chgData name="Giovanna Palladino" userId="a542d2940dc5ce44" providerId="LiveId" clId="{6B57812B-8139-4681-981C-634A9437F999}" dt="2022-01-12T15:54:46.734" v="8306" actId="26606"/>
          <ac:spMkLst>
            <pc:docMk/>
            <pc:sldMk cId="2986453042" sldId="303"/>
            <ac:spMk id="22" creationId="{AB45A142-4255-493C-8284-5D566C121B10}"/>
          </ac:spMkLst>
        </pc:spChg>
        <pc:spChg chg="add">
          <ac:chgData name="Giovanna Palladino" userId="a542d2940dc5ce44" providerId="LiveId" clId="{6B57812B-8139-4681-981C-634A9437F999}" dt="2022-01-12T15:54:46.734" v="8307" actId="26606"/>
          <ac:spMkLst>
            <pc:docMk/>
            <pc:sldMk cId="2986453042" sldId="303"/>
            <ac:spMk id="25" creationId="{5AA03EDC-7067-4DFF-B672-541D016AAAB8}"/>
          </ac:spMkLst>
        </pc:spChg>
        <pc:spChg chg="add">
          <ac:chgData name="Giovanna Palladino" userId="a542d2940dc5ce44" providerId="LiveId" clId="{6B57812B-8139-4681-981C-634A9437F999}" dt="2022-01-12T15:54:46.734" v="8307" actId="26606"/>
          <ac:spMkLst>
            <pc:docMk/>
            <pc:sldMk cId="2986453042" sldId="303"/>
            <ac:spMk id="26" creationId="{0EBF3E39-B0BE-496A-8604-9007470FFA3A}"/>
          </ac:spMkLst>
        </pc:spChg>
        <pc:spChg chg="add">
          <ac:chgData name="Giovanna Palladino" userId="a542d2940dc5ce44" providerId="LiveId" clId="{6B57812B-8139-4681-981C-634A9437F999}" dt="2022-01-12T15:54:46.734" v="8307" actId="26606"/>
          <ac:spMkLst>
            <pc:docMk/>
            <pc:sldMk cId="2986453042" sldId="303"/>
            <ac:spMk id="27" creationId="{DD6F164F-4B1F-4F1E-AB1D-C0A138474328}"/>
          </ac:spMkLst>
        </pc:spChg>
        <pc:picChg chg="add mod">
          <ac:chgData name="Giovanna Palladino" userId="a542d2940dc5ce44" providerId="LiveId" clId="{6B57812B-8139-4681-981C-634A9437F999}" dt="2022-01-12T15:54:46.734" v="8307" actId="26606"/>
          <ac:picMkLst>
            <pc:docMk/>
            <pc:sldMk cId="2986453042" sldId="303"/>
            <ac:picMk id="7" creationId="{793E2A58-3B34-47F0-B6DC-6B3BC2135F09}"/>
          </ac:picMkLst>
        </pc:picChg>
        <pc:cxnChg chg="add del">
          <ac:chgData name="Giovanna Palladino" userId="a542d2940dc5ce44" providerId="LiveId" clId="{6B57812B-8139-4681-981C-634A9437F999}" dt="2022-01-12T15:54:46.734" v="8306" actId="26606"/>
          <ac:cxnSpMkLst>
            <pc:docMk/>
            <pc:sldMk cId="2986453042" sldId="303"/>
            <ac:cxnSpMk id="23" creationId="{38FB9660-F42F-4313-BBC4-47C007FE484C}"/>
          </ac:cxnSpMkLst>
        </pc:cxnChg>
      </pc:sldChg>
      <pc:sldChg chg="modSp new mod">
        <pc:chgData name="Giovanna Palladino" userId="a542d2940dc5ce44" providerId="LiveId" clId="{6B57812B-8139-4681-981C-634A9437F999}" dt="2022-01-12T19:15:05.850" v="14755" actId="113"/>
        <pc:sldMkLst>
          <pc:docMk/>
          <pc:sldMk cId="3543109313" sldId="304"/>
        </pc:sldMkLst>
        <pc:spChg chg="mod">
          <ac:chgData name="Giovanna Palladino" userId="a542d2940dc5ce44" providerId="LiveId" clId="{6B57812B-8139-4681-981C-634A9437F999}" dt="2022-01-12T19:15:05.850" v="14755" actId="113"/>
          <ac:spMkLst>
            <pc:docMk/>
            <pc:sldMk cId="3543109313" sldId="304"/>
            <ac:spMk id="2" creationId="{02C3E537-4A89-4837-A60B-DA66D3A14FC7}"/>
          </ac:spMkLst>
        </pc:spChg>
        <pc:spChg chg="mod">
          <ac:chgData name="Giovanna Palladino" userId="a542d2940dc5ce44" providerId="LiveId" clId="{6B57812B-8139-4681-981C-634A9437F999}" dt="2022-01-12T19:14:56.932" v="14754" actId="20577"/>
          <ac:spMkLst>
            <pc:docMk/>
            <pc:sldMk cId="3543109313" sldId="304"/>
            <ac:spMk id="3" creationId="{D9C0C525-26E4-4E62-A7E1-2FB5F7CC2C72}"/>
          </ac:spMkLst>
        </pc:spChg>
      </pc:sldChg>
      <pc:sldChg chg="addSp delSp modSp new del mod">
        <pc:chgData name="Giovanna Palladino" userId="a542d2940dc5ce44" providerId="LiveId" clId="{6B57812B-8139-4681-981C-634A9437F999}" dt="2022-01-12T17:10:20.292" v="9952" actId="47"/>
        <pc:sldMkLst>
          <pc:docMk/>
          <pc:sldMk cId="1282419266" sldId="305"/>
        </pc:sldMkLst>
        <pc:spChg chg="del mod">
          <ac:chgData name="Giovanna Palladino" userId="a542d2940dc5ce44" providerId="LiveId" clId="{6B57812B-8139-4681-981C-634A9437F999}" dt="2022-01-12T17:09:17.902" v="9946" actId="478"/>
          <ac:spMkLst>
            <pc:docMk/>
            <pc:sldMk cId="1282419266" sldId="305"/>
            <ac:spMk id="2" creationId="{A1005A15-60CD-40B4-8B5C-96126393640E}"/>
          </ac:spMkLst>
        </pc:spChg>
        <pc:spChg chg="del">
          <ac:chgData name="Giovanna Palladino" userId="a542d2940dc5ce44" providerId="LiveId" clId="{6B57812B-8139-4681-981C-634A9437F999}" dt="2022-01-12T17:09:36.193" v="9947" actId="931"/>
          <ac:spMkLst>
            <pc:docMk/>
            <pc:sldMk cId="1282419266" sldId="305"/>
            <ac:spMk id="3" creationId="{7134F0ED-2E04-40BF-8899-C84F1C82C151}"/>
          </ac:spMkLst>
        </pc:spChg>
        <pc:picChg chg="add mod">
          <ac:chgData name="Giovanna Palladino" userId="a542d2940dc5ce44" providerId="LiveId" clId="{6B57812B-8139-4681-981C-634A9437F999}" dt="2022-01-12T17:09:47.379" v="9951" actId="1076"/>
          <ac:picMkLst>
            <pc:docMk/>
            <pc:sldMk cId="1282419266" sldId="305"/>
            <ac:picMk id="6" creationId="{FF08EE3B-88F3-406D-84C3-7A4FE782DDF4}"/>
          </ac:picMkLst>
        </pc:picChg>
      </pc:sldChg>
      <pc:sldChg chg="delSp modSp new mod">
        <pc:chgData name="Giovanna Palladino" userId="a542d2940dc5ce44" providerId="LiveId" clId="{6B57812B-8139-4681-981C-634A9437F999}" dt="2022-01-12T17:41:05.852" v="11598" actId="20577"/>
        <pc:sldMkLst>
          <pc:docMk/>
          <pc:sldMk cId="3125530220" sldId="305"/>
        </pc:sldMkLst>
        <pc:spChg chg="del mod">
          <ac:chgData name="Giovanna Palladino" userId="a542d2940dc5ce44" providerId="LiveId" clId="{6B57812B-8139-4681-981C-634A9437F999}" dt="2022-01-12T17:28:51.571" v="11196" actId="478"/>
          <ac:spMkLst>
            <pc:docMk/>
            <pc:sldMk cId="3125530220" sldId="305"/>
            <ac:spMk id="2" creationId="{9B73D147-16B2-4E77-B923-D800118E2E51}"/>
          </ac:spMkLst>
        </pc:spChg>
        <pc:spChg chg="mod">
          <ac:chgData name="Giovanna Palladino" userId="a542d2940dc5ce44" providerId="LiveId" clId="{6B57812B-8139-4681-981C-634A9437F999}" dt="2022-01-12T17:41:05.852" v="11598" actId="20577"/>
          <ac:spMkLst>
            <pc:docMk/>
            <pc:sldMk cId="3125530220" sldId="305"/>
            <ac:spMk id="3" creationId="{02B12D44-F10D-4D25-BDCF-D29D273AA2D0}"/>
          </ac:spMkLst>
        </pc:spChg>
      </pc:sldChg>
      <pc:sldChg chg="modSp new mod">
        <pc:chgData name="Giovanna Palladino" userId="a542d2940dc5ce44" providerId="LiveId" clId="{6B57812B-8139-4681-981C-634A9437F999}" dt="2022-01-17T13:43:50.562" v="14941" actId="20577"/>
        <pc:sldMkLst>
          <pc:docMk/>
          <pc:sldMk cId="176914979" sldId="306"/>
        </pc:sldMkLst>
        <pc:spChg chg="mod">
          <ac:chgData name="Giovanna Palladino" userId="a542d2940dc5ce44" providerId="LiveId" clId="{6B57812B-8139-4681-981C-634A9437F999}" dt="2022-01-12T18:31:22.708" v="13219" actId="1076"/>
          <ac:spMkLst>
            <pc:docMk/>
            <pc:sldMk cId="176914979" sldId="306"/>
            <ac:spMk id="2" creationId="{8266846F-A9EB-4B08-960F-CC6B2FE603EA}"/>
          </ac:spMkLst>
        </pc:spChg>
        <pc:spChg chg="mod">
          <ac:chgData name="Giovanna Palladino" userId="a542d2940dc5ce44" providerId="LiveId" clId="{6B57812B-8139-4681-981C-634A9437F999}" dt="2022-01-17T13:43:50.562" v="14941" actId="20577"/>
          <ac:spMkLst>
            <pc:docMk/>
            <pc:sldMk cId="176914979" sldId="306"/>
            <ac:spMk id="3" creationId="{E8E0EE08-3808-4E3C-915F-211AFF1BD763}"/>
          </ac:spMkLst>
        </pc:spChg>
      </pc:sldChg>
      <pc:sldChg chg="delSp modSp new mod">
        <pc:chgData name="Giovanna Palladino" userId="a542d2940dc5ce44" providerId="LiveId" clId="{6B57812B-8139-4681-981C-634A9437F999}" dt="2022-01-17T13:38:35.043" v="14868" actId="20577"/>
        <pc:sldMkLst>
          <pc:docMk/>
          <pc:sldMk cId="1328096779" sldId="307"/>
        </pc:sldMkLst>
        <pc:spChg chg="del mod">
          <ac:chgData name="Giovanna Palladino" userId="a542d2940dc5ce44" providerId="LiveId" clId="{6B57812B-8139-4681-981C-634A9437F999}" dt="2022-01-12T17:53:02.538" v="12072" actId="478"/>
          <ac:spMkLst>
            <pc:docMk/>
            <pc:sldMk cId="1328096779" sldId="307"/>
            <ac:spMk id="2" creationId="{7DB41F40-4073-43E9-A9F1-288F5B11418A}"/>
          </ac:spMkLst>
        </pc:spChg>
        <pc:spChg chg="mod">
          <ac:chgData name="Giovanna Palladino" userId="a542d2940dc5ce44" providerId="LiveId" clId="{6B57812B-8139-4681-981C-634A9437F999}" dt="2022-01-17T13:38:35.043" v="14868" actId="20577"/>
          <ac:spMkLst>
            <pc:docMk/>
            <pc:sldMk cId="1328096779" sldId="307"/>
            <ac:spMk id="3" creationId="{DF718DF9-1BCC-4BE7-89D5-B1D491D6866F}"/>
          </ac:spMkLst>
        </pc:spChg>
      </pc:sldChg>
      <pc:sldChg chg="delSp modSp new mod">
        <pc:chgData name="Giovanna Palladino" userId="a542d2940dc5ce44" providerId="LiveId" clId="{6B57812B-8139-4681-981C-634A9437F999}" dt="2022-01-23T21:25:16.264" v="18817" actId="12"/>
        <pc:sldMkLst>
          <pc:docMk/>
          <pc:sldMk cId="2234259017" sldId="308"/>
        </pc:sldMkLst>
        <pc:spChg chg="del">
          <ac:chgData name="Giovanna Palladino" userId="a542d2940dc5ce44" providerId="LiveId" clId="{6B57812B-8139-4681-981C-634A9437F999}" dt="2022-01-12T18:52:13.495" v="14180" actId="478"/>
          <ac:spMkLst>
            <pc:docMk/>
            <pc:sldMk cId="2234259017" sldId="308"/>
            <ac:spMk id="2" creationId="{D9A4B1F1-8B23-4BEA-9FA7-5BA1C9DE929B}"/>
          </ac:spMkLst>
        </pc:spChg>
        <pc:spChg chg="mod">
          <ac:chgData name="Giovanna Palladino" userId="a542d2940dc5ce44" providerId="LiveId" clId="{6B57812B-8139-4681-981C-634A9437F999}" dt="2022-01-23T21:25:16.264" v="18817" actId="12"/>
          <ac:spMkLst>
            <pc:docMk/>
            <pc:sldMk cId="2234259017" sldId="308"/>
            <ac:spMk id="3" creationId="{C186D239-1535-4448-802C-19FE2EC57477}"/>
          </ac:spMkLst>
        </pc:spChg>
      </pc:sldChg>
      <pc:sldChg chg="modSp new mod">
        <pc:chgData name="Giovanna Palladino" userId="a542d2940dc5ce44" providerId="LiveId" clId="{6B57812B-8139-4681-981C-634A9437F999}" dt="2022-01-23T21:10:17.773" v="18773" actId="122"/>
        <pc:sldMkLst>
          <pc:docMk/>
          <pc:sldMk cId="3888260872" sldId="309"/>
        </pc:sldMkLst>
        <pc:spChg chg="mod">
          <ac:chgData name="Giovanna Palladino" userId="a542d2940dc5ce44" providerId="LiveId" clId="{6B57812B-8139-4681-981C-634A9437F999}" dt="2022-01-23T21:10:17.773" v="18773" actId="122"/>
          <ac:spMkLst>
            <pc:docMk/>
            <pc:sldMk cId="3888260872" sldId="309"/>
            <ac:spMk id="2" creationId="{560BEEAD-B199-4548-B150-0B5F2193874E}"/>
          </ac:spMkLst>
        </pc:spChg>
        <pc:spChg chg="mod">
          <ac:chgData name="Giovanna Palladino" userId="a542d2940dc5ce44" providerId="LiveId" clId="{6B57812B-8139-4681-981C-634A9437F999}" dt="2022-01-23T21:10:11.497" v="18772" actId="113"/>
          <ac:spMkLst>
            <pc:docMk/>
            <pc:sldMk cId="3888260872" sldId="309"/>
            <ac:spMk id="3" creationId="{E77AFE41-36C5-419B-B93D-0082533F0C8A}"/>
          </ac:spMkLst>
        </pc:spChg>
      </pc:sldChg>
      <pc:sldChg chg="modSp add mod">
        <pc:chgData name="Giovanna Palladino" userId="a542d2940dc5ce44" providerId="LiveId" clId="{6B57812B-8139-4681-981C-634A9437F999}" dt="2022-01-24T20:45:06.514" v="18841"/>
        <pc:sldMkLst>
          <pc:docMk/>
          <pc:sldMk cId="2914012048" sldId="310"/>
        </pc:sldMkLst>
        <pc:spChg chg="mod">
          <ac:chgData name="Giovanna Palladino" userId="a542d2940dc5ce44" providerId="LiveId" clId="{6B57812B-8139-4681-981C-634A9437F999}" dt="2022-01-24T20:45:06.514" v="18841"/>
          <ac:spMkLst>
            <pc:docMk/>
            <pc:sldMk cId="2914012048" sldId="310"/>
            <ac:spMk id="3" creationId="{ED5C2A5A-AD8E-4BFE-8A9B-605D7E929927}"/>
          </ac:spMkLst>
        </pc:spChg>
      </pc:sldChg>
      <pc:sldChg chg="new del">
        <pc:chgData name="Giovanna Palladino" userId="a542d2940dc5ce44" providerId="LiveId" clId="{6B57812B-8139-4681-981C-634A9437F999}" dt="2022-01-20T13:34:49.292" v="15041" actId="47"/>
        <pc:sldMkLst>
          <pc:docMk/>
          <pc:sldMk cId="1853877815" sldId="311"/>
        </pc:sldMkLst>
      </pc:sldChg>
      <pc:sldChg chg="addSp delSp modSp new mod">
        <pc:chgData name="Giovanna Palladino" userId="a542d2940dc5ce44" providerId="LiveId" clId="{6B57812B-8139-4681-981C-634A9437F999}" dt="2022-01-23T21:01:04.921" v="18657" actId="20577"/>
        <pc:sldMkLst>
          <pc:docMk/>
          <pc:sldMk cId="2148933922" sldId="311"/>
        </pc:sldMkLst>
        <pc:spChg chg="mod">
          <ac:chgData name="Giovanna Palladino" userId="a542d2940dc5ce44" providerId="LiveId" clId="{6B57812B-8139-4681-981C-634A9437F999}" dt="2022-01-20T14:55:05.802" v="15676" actId="20577"/>
          <ac:spMkLst>
            <pc:docMk/>
            <pc:sldMk cId="2148933922" sldId="311"/>
            <ac:spMk id="2" creationId="{09853763-BC67-465E-BC02-12C9A8DA5798}"/>
          </ac:spMkLst>
        </pc:spChg>
        <pc:spChg chg="mod">
          <ac:chgData name="Giovanna Palladino" userId="a542d2940dc5ce44" providerId="LiveId" clId="{6B57812B-8139-4681-981C-634A9437F999}" dt="2022-01-23T21:01:04.921" v="18657" actId="20577"/>
          <ac:spMkLst>
            <pc:docMk/>
            <pc:sldMk cId="2148933922" sldId="311"/>
            <ac:spMk id="3" creationId="{7DAF5D2E-AB9A-4CE7-9666-D277E8E90F3B}"/>
          </ac:spMkLst>
        </pc:spChg>
        <pc:graphicFrameChg chg="add del modGraphic">
          <ac:chgData name="Giovanna Palladino" userId="a542d2940dc5ce44" providerId="LiveId" clId="{6B57812B-8139-4681-981C-634A9437F999}" dt="2022-01-23T18:02:55.900" v="17026" actId="27309"/>
          <ac:graphicFrameMkLst>
            <pc:docMk/>
            <pc:sldMk cId="2148933922" sldId="311"/>
            <ac:graphicFrameMk id="6" creationId="{31C31264-A6AE-427C-9E2E-E13EE87DDE72}"/>
          </ac:graphicFrameMkLst>
        </pc:graphicFrameChg>
      </pc:sldChg>
      <pc:sldChg chg="addSp modSp new mod">
        <pc:chgData name="Giovanna Palladino" userId="a542d2940dc5ce44" providerId="LiveId" clId="{6B57812B-8139-4681-981C-634A9437F999}" dt="2022-01-23T21:11:17.345" v="18798" actId="20577"/>
        <pc:sldMkLst>
          <pc:docMk/>
          <pc:sldMk cId="814274974" sldId="312"/>
        </pc:sldMkLst>
        <pc:spChg chg="mod">
          <ac:chgData name="Giovanna Palladino" userId="a542d2940dc5ce44" providerId="LiveId" clId="{6B57812B-8139-4681-981C-634A9437F999}" dt="2022-01-23T18:30:26.587" v="17344" actId="20577"/>
          <ac:spMkLst>
            <pc:docMk/>
            <pc:sldMk cId="814274974" sldId="312"/>
            <ac:spMk id="2" creationId="{77AF589C-A963-48A4-9A2E-2FED0F75F527}"/>
          </ac:spMkLst>
        </pc:spChg>
        <pc:spChg chg="mod">
          <ac:chgData name="Giovanna Palladino" userId="a542d2940dc5ce44" providerId="LiveId" clId="{6B57812B-8139-4681-981C-634A9437F999}" dt="2022-01-23T21:11:17.345" v="18798" actId="20577"/>
          <ac:spMkLst>
            <pc:docMk/>
            <pc:sldMk cId="814274974" sldId="312"/>
            <ac:spMk id="3" creationId="{148E88E0-F6EB-418B-8BFF-FA493722969F}"/>
          </ac:spMkLst>
        </pc:spChg>
        <pc:picChg chg="add mod">
          <ac:chgData name="Giovanna Palladino" userId="a542d2940dc5ce44" providerId="LiveId" clId="{6B57812B-8139-4681-981C-634A9437F999}" dt="2022-01-23T17:32:16.859" v="16790" actId="1076"/>
          <ac:picMkLst>
            <pc:docMk/>
            <pc:sldMk cId="814274974" sldId="312"/>
            <ac:picMk id="6" creationId="{7FBE2BF1-CAE1-455C-AB31-F32D157356E3}"/>
          </ac:picMkLst>
        </pc:picChg>
      </pc:sldChg>
      <pc:sldChg chg="modSp add mod">
        <pc:chgData name="Giovanna Palladino" userId="a542d2940dc5ce44" providerId="LiveId" clId="{6B57812B-8139-4681-981C-634A9437F999}" dt="2022-01-23T21:24:11.395" v="18815" actId="20577"/>
        <pc:sldMkLst>
          <pc:docMk/>
          <pc:sldMk cId="3641104042" sldId="313"/>
        </pc:sldMkLst>
        <pc:spChg chg="mod">
          <ac:chgData name="Giovanna Palladino" userId="a542d2940dc5ce44" providerId="LiveId" clId="{6B57812B-8139-4681-981C-634A9437F999}" dt="2022-01-23T21:21:31.584" v="18811" actId="1076"/>
          <ac:spMkLst>
            <pc:docMk/>
            <pc:sldMk cId="3641104042" sldId="313"/>
            <ac:spMk id="2" creationId="{77AF589C-A963-48A4-9A2E-2FED0F75F527}"/>
          </ac:spMkLst>
        </pc:spChg>
        <pc:spChg chg="mod">
          <ac:chgData name="Giovanna Palladino" userId="a542d2940dc5ce44" providerId="LiveId" clId="{6B57812B-8139-4681-981C-634A9437F999}" dt="2022-01-23T21:24:11.395" v="18815" actId="20577"/>
          <ac:spMkLst>
            <pc:docMk/>
            <pc:sldMk cId="3641104042" sldId="313"/>
            <ac:spMk id="3" creationId="{148E88E0-F6EB-418B-8BFF-FA493722969F}"/>
          </ac:spMkLst>
        </pc:spChg>
        <pc:picChg chg="mod">
          <ac:chgData name="Giovanna Palladino" userId="a542d2940dc5ce44" providerId="LiveId" clId="{6B57812B-8139-4681-981C-634A9437F999}" dt="2022-01-23T21:12:28.316" v="18803" actId="1076"/>
          <ac:picMkLst>
            <pc:docMk/>
            <pc:sldMk cId="3641104042" sldId="313"/>
            <ac:picMk id="6" creationId="{7FBE2BF1-CAE1-455C-AB31-F32D157356E3}"/>
          </ac:picMkLst>
        </pc:picChg>
      </pc:sldChg>
      <pc:sldChg chg="modSp new mod">
        <pc:chgData name="Giovanna Palladino" userId="a542d2940dc5ce44" providerId="LiveId" clId="{6B57812B-8139-4681-981C-634A9437F999}" dt="2022-01-24T16:03:28.564" v="18823" actId="6549"/>
        <pc:sldMkLst>
          <pc:docMk/>
          <pc:sldMk cId="1890132509" sldId="314"/>
        </pc:sldMkLst>
        <pc:spChg chg="mod">
          <ac:chgData name="Giovanna Palladino" userId="a542d2940dc5ce44" providerId="LiveId" clId="{6B57812B-8139-4681-981C-634A9437F999}" dt="2022-01-23T18:08:55.897" v="17124"/>
          <ac:spMkLst>
            <pc:docMk/>
            <pc:sldMk cId="1890132509" sldId="314"/>
            <ac:spMk id="2" creationId="{D9817178-1581-42E3-9A13-8AB72595AFA5}"/>
          </ac:spMkLst>
        </pc:spChg>
        <pc:spChg chg="mod">
          <ac:chgData name="Giovanna Palladino" userId="a542d2940dc5ce44" providerId="LiveId" clId="{6B57812B-8139-4681-981C-634A9437F999}" dt="2022-01-24T16:03:28.564" v="18823" actId="6549"/>
          <ac:spMkLst>
            <pc:docMk/>
            <pc:sldMk cId="1890132509" sldId="314"/>
            <ac:spMk id="3" creationId="{B8995CAF-A931-47AB-9330-6341E30B71A7}"/>
          </ac:spMkLst>
        </pc:spChg>
      </pc:sldChg>
      <pc:sldChg chg="modSp new del mod">
        <pc:chgData name="Giovanna Palladino" userId="a542d2940dc5ce44" providerId="LiveId" clId="{6B57812B-8139-4681-981C-634A9437F999}" dt="2022-01-23T18:03:01.311" v="17027" actId="47"/>
        <pc:sldMkLst>
          <pc:docMk/>
          <pc:sldMk cId="4107823728" sldId="314"/>
        </pc:sldMkLst>
        <pc:spChg chg="mod">
          <ac:chgData name="Giovanna Palladino" userId="a542d2940dc5ce44" providerId="LiveId" clId="{6B57812B-8139-4681-981C-634A9437F999}" dt="2022-01-23T18:02:46.612" v="17024" actId="5793"/>
          <ac:spMkLst>
            <pc:docMk/>
            <pc:sldMk cId="4107823728" sldId="314"/>
            <ac:spMk id="3" creationId="{EEFBE526-5BBA-4783-B714-8DDDD1828C70}"/>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0" i="0" u="none" strike="noStrike" kern="1200" cap="none" spc="0" normalizeH="0" baseline="0">
                <a:solidFill>
                  <a:schemeClr val="tx1">
                    <a:lumMod val="65000"/>
                    <a:lumOff val="35000"/>
                  </a:schemeClr>
                </a:solidFill>
                <a:latin typeface="+mj-lt"/>
                <a:ea typeface="+mj-ea"/>
                <a:cs typeface="+mj-cs"/>
              </a:defRPr>
            </a:pPr>
            <a:r>
              <a:rPr lang="en-US" b="1" dirty="0" err="1">
                <a:effectLst>
                  <a:outerShdw blurRad="38100" dist="38100" dir="2700000" algn="tl">
                    <a:srgbClr val="000000">
                      <a:alpha val="43137"/>
                    </a:srgbClr>
                  </a:outerShdw>
                </a:effectLst>
              </a:rPr>
              <a:t>Emoglobina</a:t>
            </a:r>
            <a:endParaRPr lang="en-US" b="1" dirty="0">
              <a:effectLst>
                <a:outerShdw blurRad="38100" dist="38100" dir="2700000" algn="tl">
                  <a:srgbClr val="000000">
                    <a:alpha val="43137"/>
                  </a:srgbClr>
                </a:outerShdw>
              </a:effectLst>
            </a:endParaRPr>
          </a:p>
        </c:rich>
      </c:tx>
      <c:overlay val="0"/>
      <c:spPr>
        <a:noFill/>
        <a:ln>
          <a:noFill/>
        </a:ln>
        <a:effectLst/>
      </c:spPr>
      <c:txPr>
        <a:bodyPr rot="0" spcFirstLastPara="1" vertOverflow="ellipsis" vert="horz" wrap="square" anchor="ctr" anchorCtr="1"/>
        <a:lstStyle/>
        <a:p>
          <a:pPr>
            <a:defRPr sz="2200" b="0" i="0" u="none" strike="noStrike" kern="1200" cap="none" spc="0" normalizeH="0" baseline="0">
              <a:solidFill>
                <a:schemeClr val="tx1">
                  <a:lumMod val="65000"/>
                  <a:lumOff val="35000"/>
                </a:schemeClr>
              </a:solidFill>
              <a:latin typeface="+mj-lt"/>
              <a:ea typeface="+mj-ea"/>
              <a:cs typeface="+mj-cs"/>
            </a:defRPr>
          </a:pPr>
          <a:endParaRPr lang="it-IT"/>
        </a:p>
      </c:txPr>
    </c:title>
    <c:autoTitleDeleted val="0"/>
    <c:plotArea>
      <c:layout/>
      <c:lineChart>
        <c:grouping val="stacked"/>
        <c:varyColors val="0"/>
        <c:ser>
          <c:idx val="1"/>
          <c:order val="0"/>
          <c:tx>
            <c:strRef>
              <c:f>Foglio1!$C$1</c:f>
              <c:strCache>
                <c:ptCount val="1"/>
                <c:pt idx="0">
                  <c:v>Emoglobina</c:v>
                </c:pt>
              </c:strCache>
            </c:strRef>
          </c:tx>
          <c:spPr>
            <a:ln w="38100"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it-IT"/>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Foglio1!$A$2:$A$6</c:f>
              <c:strCache>
                <c:ptCount val="5"/>
                <c:pt idx="0">
                  <c:v>Giorno 1</c:v>
                </c:pt>
                <c:pt idx="1">
                  <c:v>Giorno 3</c:v>
                </c:pt>
                <c:pt idx="2">
                  <c:v>Giorno 6</c:v>
                </c:pt>
                <c:pt idx="3">
                  <c:v>Giorno 9</c:v>
                </c:pt>
                <c:pt idx="4">
                  <c:v>Giorno 12</c:v>
                </c:pt>
              </c:strCache>
            </c:strRef>
          </c:cat>
          <c:val>
            <c:numRef>
              <c:f>Foglio1!$C$2:$C$6</c:f>
              <c:numCache>
                <c:formatCode>General</c:formatCode>
                <c:ptCount val="5"/>
                <c:pt idx="0">
                  <c:v>11</c:v>
                </c:pt>
                <c:pt idx="1">
                  <c:v>9.9</c:v>
                </c:pt>
                <c:pt idx="2">
                  <c:v>8.5</c:v>
                </c:pt>
                <c:pt idx="3">
                  <c:v>7.8</c:v>
                </c:pt>
                <c:pt idx="4">
                  <c:v>7.1</c:v>
                </c:pt>
              </c:numCache>
            </c:numRef>
          </c:val>
          <c:smooth val="0"/>
          <c:extLst>
            <c:ext xmlns:c16="http://schemas.microsoft.com/office/drawing/2014/chart" uri="{C3380CC4-5D6E-409C-BE32-E72D297353CC}">
              <c16:uniqueId val="{00000001-C7B4-4337-9D9B-04516C21C2E9}"/>
            </c:ext>
          </c:extLst>
        </c:ser>
        <c:dLbls>
          <c:dLblPos val="ctr"/>
          <c:showLegendKey val="0"/>
          <c:showVal val="1"/>
          <c:showCatName val="0"/>
          <c:showSerName val="0"/>
          <c:showPercent val="0"/>
          <c:showBubbleSize val="0"/>
        </c:dLbls>
        <c:smooth val="0"/>
        <c:axId val="570192335"/>
        <c:axId val="570193167"/>
      </c:lineChart>
      <c:catAx>
        <c:axId val="5701923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cap="none" spc="0" normalizeH="0" baseline="0">
                <a:solidFill>
                  <a:schemeClr val="tx1">
                    <a:lumMod val="65000"/>
                    <a:lumOff val="35000"/>
                  </a:schemeClr>
                </a:solidFill>
                <a:latin typeface="+mn-lt"/>
                <a:ea typeface="+mn-ea"/>
                <a:cs typeface="+mn-cs"/>
              </a:defRPr>
            </a:pPr>
            <a:endParaRPr lang="it-IT"/>
          </a:p>
        </c:txPr>
        <c:crossAx val="570193167"/>
        <c:crosses val="autoZero"/>
        <c:auto val="1"/>
        <c:lblAlgn val="ctr"/>
        <c:lblOffset val="100"/>
        <c:noMultiLvlLbl val="0"/>
      </c:catAx>
      <c:valAx>
        <c:axId val="570193167"/>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it-IT"/>
          </a:p>
        </c:txPr>
        <c:crossAx val="570192335"/>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it-IT"/>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r>
              <a:rPr lang="it-IT" dirty="0"/>
              <a:t>Albuminemia</a:t>
            </a: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it-IT"/>
        </a:p>
      </c:txPr>
    </c:title>
    <c:autoTitleDeleted val="0"/>
    <c:plotArea>
      <c:layout/>
      <c:lineChart>
        <c:grouping val="standard"/>
        <c:varyColors val="0"/>
        <c:ser>
          <c:idx val="0"/>
          <c:order val="0"/>
          <c:tx>
            <c:strRef>
              <c:f>Foglio1!$B$1</c:f>
              <c:strCache>
                <c:ptCount val="1"/>
                <c:pt idx="0">
                  <c:v>Serie 1</c:v>
                </c:pt>
              </c:strCache>
            </c:strRef>
          </c:tx>
          <c:spPr>
            <a:ln w="31750" cap="rnd">
              <a:solidFill>
                <a:schemeClr val="accent5">
                  <a:tint val="65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2"/>
                    </a:solidFill>
                    <a:latin typeface="+mn-lt"/>
                    <a:ea typeface="+mn-ea"/>
                    <a:cs typeface="+mn-cs"/>
                  </a:defRPr>
                </a:pPr>
                <a:endParaRPr lang="it-IT"/>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Foglio1!$A$2:$A$8</c:f>
              <c:strCache>
                <c:ptCount val="7"/>
                <c:pt idx="0">
                  <c:v>Giorno 1</c:v>
                </c:pt>
                <c:pt idx="1">
                  <c:v>Giorno 3</c:v>
                </c:pt>
                <c:pt idx="2">
                  <c:v>Giorno 6</c:v>
                </c:pt>
                <c:pt idx="3">
                  <c:v>Giorno 9</c:v>
                </c:pt>
                <c:pt idx="4">
                  <c:v>Giorno 12</c:v>
                </c:pt>
                <c:pt idx="5">
                  <c:v>Giorno 15</c:v>
                </c:pt>
                <c:pt idx="6">
                  <c:v>Giorno 18</c:v>
                </c:pt>
              </c:strCache>
            </c:strRef>
          </c:cat>
          <c:val>
            <c:numRef>
              <c:f>Foglio1!$B$2:$B$8</c:f>
              <c:numCache>
                <c:formatCode>General</c:formatCode>
                <c:ptCount val="7"/>
                <c:pt idx="0">
                  <c:v>2.5</c:v>
                </c:pt>
                <c:pt idx="1">
                  <c:v>2.8</c:v>
                </c:pt>
                <c:pt idx="2">
                  <c:v>2.9</c:v>
                </c:pt>
                <c:pt idx="3">
                  <c:v>3</c:v>
                </c:pt>
                <c:pt idx="4">
                  <c:v>3</c:v>
                </c:pt>
                <c:pt idx="5">
                  <c:v>3</c:v>
                </c:pt>
                <c:pt idx="6">
                  <c:v>3.5</c:v>
                </c:pt>
              </c:numCache>
            </c:numRef>
          </c:val>
          <c:smooth val="0"/>
          <c:extLst>
            <c:ext xmlns:c16="http://schemas.microsoft.com/office/drawing/2014/chart" uri="{C3380CC4-5D6E-409C-BE32-E72D297353CC}">
              <c16:uniqueId val="{00000000-052E-4F53-9807-05C921517C43}"/>
            </c:ext>
          </c:extLst>
        </c:ser>
        <c:ser>
          <c:idx val="1"/>
          <c:order val="1"/>
          <c:tx>
            <c:strRef>
              <c:f>Foglio1!$C$1</c:f>
              <c:strCache>
                <c:ptCount val="1"/>
                <c:pt idx="0">
                  <c:v>Colonna1</c:v>
                </c:pt>
              </c:strCache>
            </c:strRef>
          </c:tx>
          <c:spPr>
            <a:ln w="31750" cap="rnd">
              <a:solidFill>
                <a:schemeClr val="accent5"/>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it-IT"/>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Foglio1!$A$2:$A$8</c:f>
              <c:strCache>
                <c:ptCount val="7"/>
                <c:pt idx="0">
                  <c:v>Giorno 1</c:v>
                </c:pt>
                <c:pt idx="1">
                  <c:v>Giorno 3</c:v>
                </c:pt>
                <c:pt idx="2">
                  <c:v>Giorno 6</c:v>
                </c:pt>
                <c:pt idx="3">
                  <c:v>Giorno 9</c:v>
                </c:pt>
                <c:pt idx="4">
                  <c:v>Giorno 12</c:v>
                </c:pt>
                <c:pt idx="5">
                  <c:v>Giorno 15</c:v>
                </c:pt>
                <c:pt idx="6">
                  <c:v>Giorno 18</c:v>
                </c:pt>
              </c:strCache>
            </c:strRef>
          </c:cat>
          <c:val>
            <c:numRef>
              <c:f>Foglio1!$C$2:$C$8</c:f>
              <c:numCache>
                <c:formatCode>General</c:formatCode>
                <c:ptCount val="7"/>
              </c:numCache>
            </c:numRef>
          </c:val>
          <c:smooth val="0"/>
          <c:extLst>
            <c:ext xmlns:c16="http://schemas.microsoft.com/office/drawing/2014/chart" uri="{C3380CC4-5D6E-409C-BE32-E72D297353CC}">
              <c16:uniqueId val="{00000001-052E-4F53-9807-05C921517C43}"/>
            </c:ext>
          </c:extLst>
        </c:ser>
        <c:ser>
          <c:idx val="2"/>
          <c:order val="2"/>
          <c:tx>
            <c:strRef>
              <c:f>Foglio1!$D$1</c:f>
              <c:strCache>
                <c:ptCount val="1"/>
                <c:pt idx="0">
                  <c:v>Colonna2</c:v>
                </c:pt>
              </c:strCache>
            </c:strRef>
          </c:tx>
          <c:spPr>
            <a:ln w="31750" cap="rnd">
              <a:solidFill>
                <a:schemeClr val="accent5">
                  <a:shade val="65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it-IT"/>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Foglio1!$A$2:$A$8</c:f>
              <c:strCache>
                <c:ptCount val="7"/>
                <c:pt idx="0">
                  <c:v>Giorno 1</c:v>
                </c:pt>
                <c:pt idx="1">
                  <c:v>Giorno 3</c:v>
                </c:pt>
                <c:pt idx="2">
                  <c:v>Giorno 6</c:v>
                </c:pt>
                <c:pt idx="3">
                  <c:v>Giorno 9</c:v>
                </c:pt>
                <c:pt idx="4">
                  <c:v>Giorno 12</c:v>
                </c:pt>
                <c:pt idx="5">
                  <c:v>Giorno 15</c:v>
                </c:pt>
                <c:pt idx="6">
                  <c:v>Giorno 18</c:v>
                </c:pt>
              </c:strCache>
            </c:strRef>
          </c:cat>
          <c:val>
            <c:numRef>
              <c:f>Foglio1!$D$2:$D$8</c:f>
              <c:numCache>
                <c:formatCode>General</c:formatCode>
                <c:ptCount val="7"/>
              </c:numCache>
            </c:numRef>
          </c:val>
          <c:smooth val="0"/>
          <c:extLst>
            <c:ext xmlns:c16="http://schemas.microsoft.com/office/drawing/2014/chart" uri="{C3380CC4-5D6E-409C-BE32-E72D297353CC}">
              <c16:uniqueId val="{00000002-052E-4F53-9807-05C921517C43}"/>
            </c:ext>
          </c:extLst>
        </c:ser>
        <c:dLbls>
          <c:dLblPos val="ctr"/>
          <c:showLegendKey val="0"/>
          <c:showVal val="1"/>
          <c:showCatName val="0"/>
          <c:showSerName val="0"/>
          <c:showPercent val="0"/>
          <c:showBubbleSize val="0"/>
        </c:dLbls>
        <c:smooth val="0"/>
        <c:axId val="2115618720"/>
        <c:axId val="2115617888"/>
      </c:lineChart>
      <c:catAx>
        <c:axId val="2115618720"/>
        <c:scaling>
          <c:orientation val="minMax"/>
        </c:scaling>
        <c:delete val="0"/>
        <c:axPos val="b"/>
        <c:numFmt formatCode="General" sourceLinked="1"/>
        <c:majorTickMark val="out"/>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2"/>
                </a:solidFill>
                <a:latin typeface="+mn-lt"/>
                <a:ea typeface="+mn-ea"/>
                <a:cs typeface="+mn-cs"/>
              </a:defRPr>
            </a:pPr>
            <a:endParaRPr lang="it-IT"/>
          </a:p>
        </c:txPr>
        <c:crossAx val="2115617888"/>
        <c:crosses val="autoZero"/>
        <c:auto val="1"/>
        <c:lblAlgn val="ctr"/>
        <c:lblOffset val="100"/>
        <c:noMultiLvlLbl val="0"/>
      </c:catAx>
      <c:valAx>
        <c:axId val="2115617888"/>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2"/>
                </a:solidFill>
                <a:latin typeface="+mn-lt"/>
                <a:ea typeface="+mn-ea"/>
                <a:cs typeface="+mn-cs"/>
              </a:defRPr>
            </a:pPr>
            <a:endParaRPr lang="it-IT"/>
          </a:p>
        </c:txPr>
        <c:crossAx val="211561872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it-IT"/>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Reversed" id="25">
  <a:schemeClr val="accent5"/>
</cs:colorStyle>
</file>

<file path=ppt/charts/style1.xml><?xml version="1.0" encoding="utf-8"?>
<cs:chartStyle xmlns:cs="http://schemas.microsoft.com/office/drawing/2012/chartStyle" xmlns:a="http://schemas.openxmlformats.org/drawingml/2006/main" id="235">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31">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drawings/drawing1.xml><?xml version="1.0" encoding="utf-8"?>
<c:userShapes xmlns:c="http://schemas.openxmlformats.org/drawingml/2006/chart">
  <cdr:relSizeAnchor xmlns:cdr="http://schemas.openxmlformats.org/drawingml/2006/chartDrawing">
    <cdr:from>
      <cdr:x>0</cdr:x>
      <cdr:y>0.04977</cdr:y>
    </cdr:from>
    <cdr:to>
      <cdr:x>0.08132</cdr:x>
      <cdr:y>0.11047</cdr:y>
    </cdr:to>
    <cdr:sp macro="" textlink="">
      <cdr:nvSpPr>
        <cdr:cNvPr id="2" name="CasellaDiTesto 1">
          <a:extLst xmlns:a="http://schemas.openxmlformats.org/drawingml/2006/main">
            <a:ext uri="{FF2B5EF4-FFF2-40B4-BE49-F238E27FC236}">
              <a16:creationId xmlns:a16="http://schemas.microsoft.com/office/drawing/2014/main" id="{5613E7F0-5F96-4434-B563-494D1B381B0E}"/>
            </a:ext>
          </a:extLst>
        </cdr:cNvPr>
        <cdr:cNvSpPr txBox="1"/>
      </cdr:nvSpPr>
      <cdr:spPr>
        <a:xfrm xmlns:a="http://schemas.openxmlformats.org/drawingml/2006/main">
          <a:off x="0" y="216551"/>
          <a:ext cx="641346" cy="26412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it-IT" sz="1400" b="1" dirty="0"/>
            <a:t>g/dl</a:t>
          </a:r>
        </a:p>
      </cdr:txBody>
    </cdr:sp>
  </cdr:relSizeAnchor>
</c:userShapes>
</file>

<file path=ppt/drawings/drawing2.xml><?xml version="1.0" encoding="utf-8"?>
<c:userShapes xmlns:c="http://schemas.openxmlformats.org/drawingml/2006/chart">
  <cdr:relSizeAnchor xmlns:cdr="http://schemas.openxmlformats.org/drawingml/2006/chartDrawing">
    <cdr:from>
      <cdr:x>0</cdr:x>
      <cdr:y>0</cdr:y>
    </cdr:from>
    <cdr:to>
      <cdr:x>0.09533</cdr:x>
      <cdr:y>0.06071</cdr:y>
    </cdr:to>
    <cdr:sp macro="" textlink="">
      <cdr:nvSpPr>
        <cdr:cNvPr id="2" name="CasellaDiTesto 1">
          <a:extLst xmlns:a="http://schemas.openxmlformats.org/drawingml/2006/main">
            <a:ext uri="{FF2B5EF4-FFF2-40B4-BE49-F238E27FC236}">
              <a16:creationId xmlns:a16="http://schemas.microsoft.com/office/drawing/2014/main" id="{53E601A1-7502-445C-8749-4C335243FE5D}"/>
            </a:ext>
          </a:extLst>
        </cdr:cNvPr>
        <cdr:cNvSpPr txBox="1"/>
      </cdr:nvSpPr>
      <cdr:spPr>
        <a:xfrm xmlns:a="http://schemas.openxmlformats.org/drawingml/2006/main">
          <a:off x="0" y="0"/>
          <a:ext cx="751840" cy="26416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it-IT" sz="1400" b="1" dirty="0"/>
            <a:t>g/dl</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5C7270-D37D-1F49-85B3-086CB584BDE1}" type="datetimeFigureOut">
              <a:rPr lang="it-IT" smtClean="0"/>
              <a:t>25/01/2022</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AE1AC7-5B5F-CC44-868D-BE72F5917504}" type="slidenum">
              <a:rPr lang="it-IT" smtClean="0"/>
              <a:t>‹N›</a:t>
            </a:fld>
            <a:endParaRPr lang="it-IT"/>
          </a:p>
        </p:txBody>
      </p:sp>
    </p:spTree>
    <p:extLst>
      <p:ext uri="{BB962C8B-B14F-4D97-AF65-F5344CB8AC3E}">
        <p14:creationId xmlns:p14="http://schemas.microsoft.com/office/powerpoint/2010/main" val="17736088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143000" y="1122363"/>
            <a:ext cx="6858000" cy="2387600"/>
          </a:xfrm>
        </p:spPr>
        <p:txBody>
          <a:bodyPr anchor="b"/>
          <a:lstStyle>
            <a:lvl1pPr algn="ctr">
              <a:defRPr sz="4500"/>
            </a:lvl1pPr>
          </a:lstStyle>
          <a:p>
            <a:r>
              <a:rPr lang="it-IT"/>
              <a:t>Fare clic per modificare stile</a:t>
            </a:r>
          </a:p>
        </p:txBody>
      </p:sp>
      <p:sp>
        <p:nvSpPr>
          <p:cNvPr id="3" name="Sottotitolo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48E44B09-0B71-9345-87D5-D856163DEF87}" type="datetime1">
              <a:rPr lang="it-IT" smtClean="0"/>
              <a:t>25/01/2022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74261B0-514C-C14D-A55C-B456B5689405}" type="slidenum">
              <a:rPr lang="it-IT" smtClean="0"/>
              <a:t>‹N›</a:t>
            </a:fld>
            <a:endParaRPr lang="it-IT"/>
          </a:p>
        </p:txBody>
      </p:sp>
    </p:spTree>
    <p:extLst>
      <p:ext uri="{BB962C8B-B14F-4D97-AF65-F5344CB8AC3E}">
        <p14:creationId xmlns:p14="http://schemas.microsoft.com/office/powerpoint/2010/main" val="2472326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3BFA0BEA-1ABA-3E4D-9285-31BC1D1C7D9B}" type="datetime1">
              <a:rPr lang="it-IT" smtClean="0"/>
              <a:t>25/01/2022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74261B0-514C-C14D-A55C-B456B5689405}" type="slidenum">
              <a:rPr lang="it-IT" smtClean="0"/>
              <a:t>‹N›</a:t>
            </a:fld>
            <a:endParaRPr lang="it-IT"/>
          </a:p>
        </p:txBody>
      </p:sp>
    </p:spTree>
    <p:extLst>
      <p:ext uri="{BB962C8B-B14F-4D97-AF65-F5344CB8AC3E}">
        <p14:creationId xmlns:p14="http://schemas.microsoft.com/office/powerpoint/2010/main" val="618359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43675" y="365125"/>
            <a:ext cx="1971675" cy="5811838"/>
          </a:xfrm>
        </p:spPr>
        <p:txBody>
          <a:bodyPr vert="eaVert"/>
          <a:lstStyle/>
          <a:p>
            <a:r>
              <a:rPr lang="it-IT"/>
              <a:t>Fare clic per modificare stile</a:t>
            </a:r>
          </a:p>
        </p:txBody>
      </p:sp>
      <p:sp>
        <p:nvSpPr>
          <p:cNvPr id="3" name="Segnaposto testo verticale 2"/>
          <p:cNvSpPr>
            <a:spLocks noGrp="1"/>
          </p:cNvSpPr>
          <p:nvPr>
            <p:ph type="body" orient="vert" idx="1"/>
          </p:nvPr>
        </p:nvSpPr>
        <p:spPr>
          <a:xfrm>
            <a:off x="628650" y="365125"/>
            <a:ext cx="5800725"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58FFD491-DBF0-964C-A2C3-B5B080F3A10E}" type="datetime1">
              <a:rPr lang="it-IT" smtClean="0"/>
              <a:t>25/01/2022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74261B0-514C-C14D-A55C-B456B5689405}" type="slidenum">
              <a:rPr lang="it-IT" smtClean="0"/>
              <a:t>‹N›</a:t>
            </a:fld>
            <a:endParaRPr lang="it-IT"/>
          </a:p>
        </p:txBody>
      </p:sp>
    </p:spTree>
    <p:extLst>
      <p:ext uri="{BB962C8B-B14F-4D97-AF65-F5344CB8AC3E}">
        <p14:creationId xmlns:p14="http://schemas.microsoft.com/office/powerpoint/2010/main" val="1094782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604F6812-A8F9-5141-8765-625E7554A6EB}" type="datetime1">
              <a:rPr lang="it-IT" smtClean="0"/>
              <a:t>25/01/2022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74261B0-514C-C14D-A55C-B456B5689405}" type="slidenum">
              <a:rPr lang="it-IT" smtClean="0"/>
              <a:t>‹N›</a:t>
            </a:fld>
            <a:endParaRPr lang="it-IT"/>
          </a:p>
        </p:txBody>
      </p:sp>
    </p:spTree>
    <p:extLst>
      <p:ext uri="{BB962C8B-B14F-4D97-AF65-F5344CB8AC3E}">
        <p14:creationId xmlns:p14="http://schemas.microsoft.com/office/powerpoint/2010/main" val="2006313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23888" y="1709739"/>
            <a:ext cx="7886700" cy="2852737"/>
          </a:xfrm>
        </p:spPr>
        <p:txBody>
          <a:bodyPr anchor="b"/>
          <a:lstStyle>
            <a:lvl1pPr>
              <a:defRPr sz="4500"/>
            </a:lvl1pPr>
          </a:lstStyle>
          <a:p>
            <a:r>
              <a:rPr lang="it-IT"/>
              <a:t>Fare clic per modificare stile</a:t>
            </a:r>
          </a:p>
        </p:txBody>
      </p:sp>
      <p:sp>
        <p:nvSpPr>
          <p:cNvPr id="3" name="Segnaposto testo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p>
            <a:fld id="{54EC4306-C835-C645-AA6C-2D501957B15B}" type="datetime1">
              <a:rPr lang="it-IT" smtClean="0"/>
              <a:t>25/01/2022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74261B0-514C-C14D-A55C-B456B5689405}" type="slidenum">
              <a:rPr lang="it-IT" smtClean="0"/>
              <a:t>‹N›</a:t>
            </a:fld>
            <a:endParaRPr lang="it-IT"/>
          </a:p>
        </p:txBody>
      </p:sp>
    </p:spTree>
    <p:extLst>
      <p:ext uri="{BB962C8B-B14F-4D97-AF65-F5344CB8AC3E}">
        <p14:creationId xmlns:p14="http://schemas.microsoft.com/office/powerpoint/2010/main" val="315643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sz="half" idx="1"/>
          </p:nvPr>
        </p:nvSpPr>
        <p:spPr>
          <a:xfrm>
            <a:off x="628650" y="1825625"/>
            <a:ext cx="38862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29150" y="1825625"/>
            <a:ext cx="38862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AF29600A-C41F-AF46-BCFD-3062E52B1A36}" type="datetime1">
              <a:rPr lang="it-IT" smtClean="0"/>
              <a:t>25/01/2022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74261B0-514C-C14D-A55C-B456B5689405}" type="slidenum">
              <a:rPr lang="it-IT" smtClean="0"/>
              <a:t>‹N›</a:t>
            </a:fld>
            <a:endParaRPr lang="it-IT"/>
          </a:p>
        </p:txBody>
      </p:sp>
    </p:spTree>
    <p:extLst>
      <p:ext uri="{BB962C8B-B14F-4D97-AF65-F5344CB8AC3E}">
        <p14:creationId xmlns:p14="http://schemas.microsoft.com/office/powerpoint/2010/main" val="729612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29841" y="365126"/>
            <a:ext cx="7886700" cy="1325563"/>
          </a:xfrm>
        </p:spPr>
        <p:txBody>
          <a:bodyPr/>
          <a:lstStyle/>
          <a:p>
            <a:r>
              <a:rPr lang="it-IT"/>
              <a:t>Fare clic per modificare stile</a:t>
            </a:r>
          </a:p>
        </p:txBody>
      </p:sp>
      <p:sp>
        <p:nvSpPr>
          <p:cNvPr id="3" name="Segnaposto testo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Fare clic per modificare gli stili del testo dello schema</a:t>
            </a:r>
          </a:p>
        </p:txBody>
      </p:sp>
      <p:sp>
        <p:nvSpPr>
          <p:cNvPr id="4" name="Segnaposto contenuto 3"/>
          <p:cNvSpPr>
            <a:spLocks noGrp="1"/>
          </p:cNvSpPr>
          <p:nvPr>
            <p:ph sz="half" idx="2"/>
          </p:nvPr>
        </p:nvSpPr>
        <p:spPr>
          <a:xfrm>
            <a:off x="629842" y="2505075"/>
            <a:ext cx="3868340"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Fare clic per modificare gli stili del testo dello schema</a:t>
            </a:r>
          </a:p>
        </p:txBody>
      </p:sp>
      <p:sp>
        <p:nvSpPr>
          <p:cNvPr id="6" name="Segnaposto contenuto 5"/>
          <p:cNvSpPr>
            <a:spLocks noGrp="1"/>
          </p:cNvSpPr>
          <p:nvPr>
            <p:ph sz="quarter" idx="4"/>
          </p:nvPr>
        </p:nvSpPr>
        <p:spPr>
          <a:xfrm>
            <a:off x="4629150" y="2505075"/>
            <a:ext cx="3887391"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AF143B44-1E24-3A42-84CA-89B3742262EF}" type="datetime1">
              <a:rPr lang="it-IT" smtClean="0"/>
              <a:t>25/01/2022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F74261B0-514C-C14D-A55C-B456B5689405}" type="slidenum">
              <a:rPr lang="it-IT" smtClean="0"/>
              <a:t>‹N›</a:t>
            </a:fld>
            <a:endParaRPr lang="it-IT"/>
          </a:p>
        </p:txBody>
      </p:sp>
    </p:spTree>
    <p:extLst>
      <p:ext uri="{BB962C8B-B14F-4D97-AF65-F5344CB8AC3E}">
        <p14:creationId xmlns:p14="http://schemas.microsoft.com/office/powerpoint/2010/main" val="461898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data 2"/>
          <p:cNvSpPr>
            <a:spLocks noGrp="1"/>
          </p:cNvSpPr>
          <p:nvPr>
            <p:ph type="dt" sz="half" idx="10"/>
          </p:nvPr>
        </p:nvSpPr>
        <p:spPr/>
        <p:txBody>
          <a:bodyPr/>
          <a:lstStyle/>
          <a:p>
            <a:fld id="{8CA02DC4-5D81-E64C-9E50-14E872CB4FAB}" type="datetime1">
              <a:rPr lang="it-IT" smtClean="0"/>
              <a:t>25/01/2022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F74261B0-514C-C14D-A55C-B456B5689405}" type="slidenum">
              <a:rPr lang="it-IT" smtClean="0"/>
              <a:t>‹N›</a:t>
            </a:fld>
            <a:endParaRPr lang="it-IT"/>
          </a:p>
        </p:txBody>
      </p:sp>
    </p:spTree>
    <p:extLst>
      <p:ext uri="{BB962C8B-B14F-4D97-AF65-F5344CB8AC3E}">
        <p14:creationId xmlns:p14="http://schemas.microsoft.com/office/powerpoint/2010/main" val="2119869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CAD5314-2647-3A4A-9132-698E3E9A63E7}" type="datetime1">
              <a:rPr lang="it-IT" smtClean="0"/>
              <a:t>25/01/2022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F74261B0-514C-C14D-A55C-B456B5689405}" type="slidenum">
              <a:rPr lang="it-IT" smtClean="0"/>
              <a:t>‹N›</a:t>
            </a:fld>
            <a:endParaRPr lang="it-IT"/>
          </a:p>
        </p:txBody>
      </p:sp>
    </p:spTree>
    <p:extLst>
      <p:ext uri="{BB962C8B-B14F-4D97-AF65-F5344CB8AC3E}">
        <p14:creationId xmlns:p14="http://schemas.microsoft.com/office/powerpoint/2010/main" val="1899302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29841" y="457200"/>
            <a:ext cx="2949178" cy="1600200"/>
          </a:xfrm>
        </p:spPr>
        <p:txBody>
          <a:bodyPr anchor="b"/>
          <a:lstStyle>
            <a:lvl1pPr>
              <a:defRPr sz="2400"/>
            </a:lvl1pPr>
          </a:lstStyle>
          <a:p>
            <a:r>
              <a:rPr lang="it-IT"/>
              <a:t>Fare clic per modificare stile</a:t>
            </a:r>
          </a:p>
        </p:txBody>
      </p:sp>
      <p:sp>
        <p:nvSpPr>
          <p:cNvPr id="3" name="Segnaposto contenuto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53022E7C-DFAD-684D-9E01-92052132A995}" type="datetime1">
              <a:rPr lang="it-IT" smtClean="0"/>
              <a:t>25/01/2022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74261B0-514C-C14D-A55C-B456B5689405}" type="slidenum">
              <a:rPr lang="it-IT" smtClean="0"/>
              <a:t>‹N›</a:t>
            </a:fld>
            <a:endParaRPr lang="it-IT"/>
          </a:p>
        </p:txBody>
      </p:sp>
    </p:spTree>
    <p:extLst>
      <p:ext uri="{BB962C8B-B14F-4D97-AF65-F5344CB8AC3E}">
        <p14:creationId xmlns:p14="http://schemas.microsoft.com/office/powerpoint/2010/main" val="13751800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29841" y="457200"/>
            <a:ext cx="2949178" cy="1600200"/>
          </a:xfrm>
        </p:spPr>
        <p:txBody>
          <a:bodyPr anchor="b"/>
          <a:lstStyle>
            <a:lvl1pPr>
              <a:defRPr sz="2400"/>
            </a:lvl1pPr>
          </a:lstStyle>
          <a:p>
            <a:r>
              <a:rPr lang="it-IT"/>
              <a:t>Fare clic per modificare stile</a:t>
            </a:r>
          </a:p>
        </p:txBody>
      </p:sp>
      <p:sp>
        <p:nvSpPr>
          <p:cNvPr id="3" name="Segnaposto immagine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it-IT"/>
              <a:t>Trascinare l'immagine su un segnaposto o fare clic sull'icona per aggiungerla</a:t>
            </a:r>
          </a:p>
        </p:txBody>
      </p:sp>
      <p:sp>
        <p:nvSpPr>
          <p:cNvPr id="4" name="Segnaposto testo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BB4787DC-9E60-1846-90DB-51B50F73818D}" type="datetime1">
              <a:rPr lang="it-IT" smtClean="0"/>
              <a:t>25/01/2022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74261B0-514C-C14D-A55C-B456B5689405}" type="slidenum">
              <a:rPr lang="it-IT" smtClean="0"/>
              <a:t>‹N›</a:t>
            </a:fld>
            <a:endParaRPr lang="it-IT"/>
          </a:p>
        </p:txBody>
      </p:sp>
    </p:spTree>
    <p:extLst>
      <p:ext uri="{BB962C8B-B14F-4D97-AF65-F5344CB8AC3E}">
        <p14:creationId xmlns:p14="http://schemas.microsoft.com/office/powerpoint/2010/main" val="1431351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0000"/>
            <a:lum/>
          </a:blip>
          <a:srcRect/>
          <a:stretch>
            <a:fillRect/>
          </a:stretch>
        </a:blip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a:t>Fare clic per modificare stile</a:t>
            </a:r>
          </a:p>
        </p:txBody>
      </p:sp>
      <p:sp>
        <p:nvSpPr>
          <p:cNvPr id="3" name="Segnaposto testo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A7E7431-46B8-964D-9952-381C2B1AD2B1}" type="datetime1">
              <a:rPr lang="it-IT" smtClean="0"/>
              <a:t>25/01/2022</a:t>
            </a:fld>
            <a:endParaRPr lang="it-IT"/>
          </a:p>
        </p:txBody>
      </p:sp>
      <p:sp>
        <p:nvSpPr>
          <p:cNvPr id="5" name="Segnaposto piè di pagina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74261B0-514C-C14D-A55C-B456B5689405}" type="slidenum">
              <a:rPr lang="it-IT" smtClean="0"/>
              <a:t>‹N›</a:t>
            </a:fld>
            <a:endParaRPr lang="it-IT"/>
          </a:p>
        </p:txBody>
      </p:sp>
    </p:spTree>
    <p:extLst>
      <p:ext uri="{BB962C8B-B14F-4D97-AF65-F5344CB8AC3E}">
        <p14:creationId xmlns:p14="http://schemas.microsoft.com/office/powerpoint/2010/main" val="46638677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it-IT"/>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19A568C-A511-4282-B9D8-9711A95CA7AC}"/>
              </a:ext>
            </a:extLst>
          </p:cNvPr>
          <p:cNvSpPr>
            <a:spLocks noGrp="1"/>
          </p:cNvSpPr>
          <p:nvPr>
            <p:ph type="ctrTitle"/>
          </p:nvPr>
        </p:nvSpPr>
        <p:spPr>
          <a:xfrm>
            <a:off x="1143000" y="1341119"/>
            <a:ext cx="6858000" cy="1538923"/>
          </a:xfrm>
        </p:spPr>
        <p:txBody>
          <a:bodyPr/>
          <a:lstStyle/>
          <a:p>
            <a:r>
              <a:rPr lang="it-IT" b="1" dirty="0">
                <a:effectLst>
                  <a:outerShdw blurRad="38100" dist="38100" dir="2700000" algn="tl">
                    <a:srgbClr val="000000">
                      <a:alpha val="43137"/>
                    </a:srgbClr>
                  </a:outerShdw>
                </a:effectLst>
              </a:rPr>
              <a:t>Uno strano caso di RCU</a:t>
            </a:r>
          </a:p>
        </p:txBody>
      </p:sp>
      <p:sp>
        <p:nvSpPr>
          <p:cNvPr id="3" name="Sottotitolo 2">
            <a:extLst>
              <a:ext uri="{FF2B5EF4-FFF2-40B4-BE49-F238E27FC236}">
                <a16:creationId xmlns:a16="http://schemas.microsoft.com/office/drawing/2014/main" id="{30F75107-17D4-47E4-87F7-38D5F96671F3}"/>
              </a:ext>
            </a:extLst>
          </p:cNvPr>
          <p:cNvSpPr>
            <a:spLocks noGrp="1"/>
          </p:cNvSpPr>
          <p:nvPr>
            <p:ph type="subTitle" idx="1"/>
          </p:nvPr>
        </p:nvSpPr>
        <p:spPr>
          <a:xfrm>
            <a:off x="1143000" y="3424396"/>
            <a:ext cx="6858000" cy="2387600"/>
          </a:xfrm>
        </p:spPr>
        <p:txBody>
          <a:bodyPr>
            <a:normAutofit lnSpcReduction="10000"/>
          </a:bodyPr>
          <a:lstStyle/>
          <a:p>
            <a:r>
              <a:rPr lang="it-IT" dirty="0"/>
              <a:t>Scuola di Specializzazione in Malattie dell’Apparato Digerente</a:t>
            </a:r>
          </a:p>
          <a:p>
            <a:r>
              <a:rPr lang="it-IT" dirty="0"/>
              <a:t>Università degli Studi della Campania ‘’Luigi Vanvitelli’’</a:t>
            </a:r>
          </a:p>
          <a:p>
            <a:r>
              <a:rPr lang="it-IT" dirty="0"/>
              <a:t>Direttore: Prof. Alessandro Federico</a:t>
            </a:r>
          </a:p>
          <a:p>
            <a:endParaRPr lang="it-IT" dirty="0"/>
          </a:p>
          <a:p>
            <a:endParaRPr lang="it-IT" dirty="0"/>
          </a:p>
          <a:p>
            <a:r>
              <a:rPr lang="it-IT" dirty="0"/>
              <a:t>Specializzanda: Dott.ssa Giovanna Palladino</a:t>
            </a:r>
          </a:p>
          <a:p>
            <a:r>
              <a:rPr lang="it-IT" dirty="0"/>
              <a:t>Tutor: Prof.ssa Antonietta Gerarda Gravina</a:t>
            </a:r>
          </a:p>
        </p:txBody>
      </p:sp>
      <p:sp>
        <p:nvSpPr>
          <p:cNvPr id="4" name="Segnaposto numero diapositiva 3">
            <a:extLst>
              <a:ext uri="{FF2B5EF4-FFF2-40B4-BE49-F238E27FC236}">
                <a16:creationId xmlns:a16="http://schemas.microsoft.com/office/drawing/2014/main" id="{5D601DD4-A576-4D0A-8DD7-BEB57FB6BAD5}"/>
              </a:ext>
            </a:extLst>
          </p:cNvPr>
          <p:cNvSpPr>
            <a:spLocks noGrp="1"/>
          </p:cNvSpPr>
          <p:nvPr>
            <p:ph type="sldNum" sz="quarter" idx="12"/>
          </p:nvPr>
        </p:nvSpPr>
        <p:spPr>
          <a:xfrm>
            <a:off x="6457950" y="6356351"/>
            <a:ext cx="2057400" cy="365125"/>
          </a:xfrm>
        </p:spPr>
        <p:txBody>
          <a:bodyPr/>
          <a:lstStyle/>
          <a:p>
            <a:r>
              <a:rPr lang="it-IT" dirty="0"/>
              <a:t>0</a:t>
            </a:r>
          </a:p>
        </p:txBody>
      </p:sp>
      <p:pic>
        <p:nvPicPr>
          <p:cNvPr id="6" name="Immagine 5" descr="Immagine che contiene testo&#10;&#10;Descrizione generata automaticamente">
            <a:extLst>
              <a:ext uri="{FF2B5EF4-FFF2-40B4-BE49-F238E27FC236}">
                <a16:creationId xmlns:a16="http://schemas.microsoft.com/office/drawing/2014/main" id="{4D4ADE53-F74A-4C90-9D8F-B08C630E282E}"/>
              </a:ext>
            </a:extLst>
          </p:cNvPr>
          <p:cNvPicPr>
            <a:picLocks noChangeAspect="1"/>
          </p:cNvPicPr>
          <p:nvPr/>
        </p:nvPicPr>
        <p:blipFill>
          <a:blip r:embed="rId2"/>
          <a:stretch>
            <a:fillRect/>
          </a:stretch>
        </p:blipFill>
        <p:spPr>
          <a:xfrm>
            <a:off x="356175" y="807321"/>
            <a:ext cx="2596582" cy="1143399"/>
          </a:xfrm>
          <a:prstGeom prst="rect">
            <a:avLst/>
          </a:prstGeom>
        </p:spPr>
      </p:pic>
      <p:pic>
        <p:nvPicPr>
          <p:cNvPr id="7" name="Immagine 6" descr="Immagine che contiene testo, clipart, grafica vettoriale&#10;&#10;Descrizione generata automaticamente">
            <a:extLst>
              <a:ext uri="{FF2B5EF4-FFF2-40B4-BE49-F238E27FC236}">
                <a16:creationId xmlns:a16="http://schemas.microsoft.com/office/drawing/2014/main" id="{6F623D44-D2F9-4A34-9E39-0A2890F0F5C5}"/>
              </a:ext>
            </a:extLst>
          </p:cNvPr>
          <p:cNvPicPr>
            <a:picLocks noChangeAspect="1"/>
          </p:cNvPicPr>
          <p:nvPr/>
        </p:nvPicPr>
        <p:blipFill>
          <a:blip r:embed="rId3"/>
          <a:stretch>
            <a:fillRect/>
          </a:stretch>
        </p:blipFill>
        <p:spPr>
          <a:xfrm>
            <a:off x="7274560" y="807321"/>
            <a:ext cx="1374769" cy="1192227"/>
          </a:xfrm>
          <a:prstGeom prst="rect">
            <a:avLst/>
          </a:prstGeom>
        </p:spPr>
      </p:pic>
    </p:spTree>
    <p:extLst>
      <p:ext uri="{BB962C8B-B14F-4D97-AF65-F5344CB8AC3E}">
        <p14:creationId xmlns:p14="http://schemas.microsoft.com/office/powerpoint/2010/main" val="38241544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02D486F-D6B7-4A77-AB7C-038C448A4663}"/>
              </a:ext>
            </a:extLst>
          </p:cNvPr>
          <p:cNvSpPr>
            <a:spLocks noGrp="1"/>
          </p:cNvSpPr>
          <p:nvPr>
            <p:ph idx="1"/>
          </p:nvPr>
        </p:nvSpPr>
        <p:spPr>
          <a:xfrm>
            <a:off x="628650" y="1368425"/>
            <a:ext cx="7886700" cy="4351338"/>
          </a:xfrm>
        </p:spPr>
        <p:txBody>
          <a:bodyPr/>
          <a:lstStyle/>
          <a:p>
            <a:r>
              <a:rPr lang="it-IT" dirty="0"/>
              <a:t>Dosaggio vitamina B12 e folati: nella norma.</a:t>
            </a:r>
          </a:p>
          <a:p>
            <a:r>
              <a:rPr lang="it-IT" dirty="0"/>
              <a:t>QPE: albumina 2.5 g/dl, frazione gamma 1.7 g/dl</a:t>
            </a:r>
          </a:p>
          <a:p>
            <a:r>
              <a:rPr lang="it-IT" dirty="0"/>
              <a:t>Esame parassitologico delle feci su tre campioni, coprocoltura, ricerca tossina A e tossina B di Clostridium difficile: negativi.</a:t>
            </a:r>
          </a:p>
          <a:p>
            <a:r>
              <a:rPr lang="it-IT" dirty="0"/>
              <a:t>Anticorpi anti-CMV: negativi.</a:t>
            </a:r>
          </a:p>
          <a:p>
            <a:endParaRPr lang="it-IT" dirty="0"/>
          </a:p>
        </p:txBody>
      </p:sp>
      <p:sp>
        <p:nvSpPr>
          <p:cNvPr id="4" name="Segnaposto numero diapositiva 3">
            <a:extLst>
              <a:ext uri="{FF2B5EF4-FFF2-40B4-BE49-F238E27FC236}">
                <a16:creationId xmlns:a16="http://schemas.microsoft.com/office/drawing/2014/main" id="{2DFB7391-7C7A-4933-86F0-E86D583B650A}"/>
              </a:ext>
            </a:extLst>
          </p:cNvPr>
          <p:cNvSpPr>
            <a:spLocks noGrp="1"/>
          </p:cNvSpPr>
          <p:nvPr>
            <p:ph type="sldNum" sz="quarter" idx="12"/>
          </p:nvPr>
        </p:nvSpPr>
        <p:spPr/>
        <p:txBody>
          <a:bodyPr/>
          <a:lstStyle/>
          <a:p>
            <a:fld id="{F74261B0-514C-C14D-A55C-B456B5689405}" type="slidenum">
              <a:rPr lang="it-IT" smtClean="0"/>
              <a:t>9</a:t>
            </a:fld>
            <a:endParaRPr lang="it-IT"/>
          </a:p>
        </p:txBody>
      </p:sp>
    </p:spTree>
    <p:extLst>
      <p:ext uri="{BB962C8B-B14F-4D97-AF65-F5344CB8AC3E}">
        <p14:creationId xmlns:p14="http://schemas.microsoft.com/office/powerpoint/2010/main" val="613473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F718DF9-1BCC-4BE7-89D5-B1D491D6866F}"/>
              </a:ext>
            </a:extLst>
          </p:cNvPr>
          <p:cNvSpPr>
            <a:spLocks noGrp="1"/>
          </p:cNvSpPr>
          <p:nvPr>
            <p:ph idx="1"/>
          </p:nvPr>
        </p:nvSpPr>
        <p:spPr>
          <a:xfrm>
            <a:off x="628650" y="1229677"/>
            <a:ext cx="7886700" cy="5360036"/>
          </a:xfrm>
        </p:spPr>
        <p:txBody>
          <a:bodyPr>
            <a:normAutofit lnSpcReduction="10000"/>
          </a:bodyPr>
          <a:lstStyle/>
          <a:p>
            <a:pPr marL="0" indent="0">
              <a:buNone/>
            </a:pPr>
            <a:r>
              <a:rPr lang="it-IT" sz="2400" dirty="0"/>
              <a:t>In corso di ricovero la paziente manifesta frequenti episodi febbrili: </a:t>
            </a:r>
          </a:p>
          <a:p>
            <a:pPr marL="0" indent="0">
              <a:buNone/>
            </a:pPr>
            <a:endParaRPr lang="it-IT" sz="2400" dirty="0"/>
          </a:p>
          <a:p>
            <a:pPr>
              <a:buFont typeface="Arial" panose="020B0604020202020204" pitchFamily="34" charset="0"/>
              <a:buChar char="•"/>
            </a:pPr>
            <a:r>
              <a:rPr lang="it-IT" sz="2400" dirty="0"/>
              <a:t>Si imposta monitoraggio della temperatura corporea;</a:t>
            </a:r>
          </a:p>
          <a:p>
            <a:pPr>
              <a:buFont typeface="Arial" panose="020B0604020202020204" pitchFamily="34" charset="0"/>
              <a:buChar char="•"/>
            </a:pPr>
            <a:endParaRPr lang="it-IT" sz="2400" dirty="0"/>
          </a:p>
          <a:p>
            <a:pPr>
              <a:buFont typeface="Arial" panose="020B0604020202020204" pitchFamily="34" charset="0"/>
              <a:buChar char="•"/>
            </a:pPr>
            <a:r>
              <a:rPr lang="it-IT" sz="2400" dirty="0"/>
              <a:t>Episodi febbrili con TC &lt; 38 °C;*</a:t>
            </a:r>
          </a:p>
          <a:p>
            <a:pPr>
              <a:buFont typeface="Arial" panose="020B0604020202020204" pitchFamily="34" charset="0"/>
              <a:buChar char="•"/>
            </a:pPr>
            <a:endParaRPr lang="it-IT" sz="2400" dirty="0"/>
          </a:p>
          <a:p>
            <a:pPr>
              <a:buFont typeface="Arial" panose="020B0604020202020204" pitchFamily="34" charset="0"/>
              <a:buChar char="•"/>
            </a:pPr>
            <a:r>
              <a:rPr lang="it-IT" sz="2400" dirty="0"/>
              <a:t>Responsiva al paracetamolo e.v.;</a:t>
            </a:r>
          </a:p>
          <a:p>
            <a:pPr>
              <a:buFont typeface="Arial" panose="020B0604020202020204" pitchFamily="34" charset="0"/>
              <a:buChar char="•"/>
            </a:pPr>
            <a:endParaRPr lang="it-IT" sz="2400" dirty="0"/>
          </a:p>
          <a:p>
            <a:pPr>
              <a:buFont typeface="Arial" panose="020B0604020202020204" pitchFamily="34" charset="0"/>
              <a:buChar char="•"/>
            </a:pPr>
            <a:r>
              <a:rPr lang="it-IT" sz="2400" dirty="0"/>
              <a:t>Rialzi della temperatura prevalentemente serali.</a:t>
            </a:r>
          </a:p>
          <a:p>
            <a:pPr>
              <a:buFont typeface="Arial" panose="020B0604020202020204" pitchFamily="34" charset="0"/>
              <a:buChar char="•"/>
            </a:pPr>
            <a:endParaRPr lang="it-IT" dirty="0"/>
          </a:p>
          <a:p>
            <a:pPr>
              <a:buFont typeface="Arial" panose="020B0604020202020204" pitchFamily="34" charset="0"/>
              <a:buChar char="•"/>
            </a:pPr>
            <a:endParaRPr lang="it-IT" dirty="0"/>
          </a:p>
          <a:p>
            <a:pPr marL="0" indent="0">
              <a:buNone/>
            </a:pPr>
            <a:r>
              <a:rPr lang="it-IT" sz="1900" dirty="0"/>
              <a:t>* Uno degli episodi si presentava con TC &gt; 38°C, associato </a:t>
            </a:r>
            <a:r>
              <a:rPr lang="it-IT" sz="1900"/>
              <a:t>a brividi. </a:t>
            </a:r>
            <a:r>
              <a:rPr lang="it-IT" sz="1900" dirty="0"/>
              <a:t>Sono stati effettuati, al picco febbrile, prelievi ematici a fini </a:t>
            </a:r>
            <a:r>
              <a:rPr lang="it-IT" sz="1900" dirty="0" err="1"/>
              <a:t>emocolturali</a:t>
            </a:r>
            <a:r>
              <a:rPr lang="it-IT" sz="1900" dirty="0"/>
              <a:t> con esito negativo.</a:t>
            </a:r>
          </a:p>
          <a:p>
            <a:pPr marL="0" indent="0">
              <a:buNone/>
            </a:pPr>
            <a:endParaRPr lang="it-IT" dirty="0"/>
          </a:p>
          <a:p>
            <a:pPr>
              <a:buFont typeface="Arial" panose="020B0604020202020204" pitchFamily="34" charset="0"/>
              <a:buChar char="•"/>
            </a:pPr>
            <a:endParaRPr lang="it-IT" dirty="0"/>
          </a:p>
        </p:txBody>
      </p:sp>
      <p:sp>
        <p:nvSpPr>
          <p:cNvPr id="4" name="Segnaposto numero diapositiva 3">
            <a:extLst>
              <a:ext uri="{FF2B5EF4-FFF2-40B4-BE49-F238E27FC236}">
                <a16:creationId xmlns:a16="http://schemas.microsoft.com/office/drawing/2014/main" id="{3B0F6F5D-A312-4E31-AD30-96C14A99A787}"/>
              </a:ext>
            </a:extLst>
          </p:cNvPr>
          <p:cNvSpPr>
            <a:spLocks noGrp="1"/>
          </p:cNvSpPr>
          <p:nvPr>
            <p:ph type="sldNum" sz="quarter" idx="12"/>
          </p:nvPr>
        </p:nvSpPr>
        <p:spPr/>
        <p:txBody>
          <a:bodyPr/>
          <a:lstStyle/>
          <a:p>
            <a:fld id="{F74261B0-514C-C14D-A55C-B456B5689405}" type="slidenum">
              <a:rPr lang="it-IT" smtClean="0"/>
              <a:t>10</a:t>
            </a:fld>
            <a:endParaRPr lang="it-IT"/>
          </a:p>
        </p:txBody>
      </p:sp>
    </p:spTree>
    <p:extLst>
      <p:ext uri="{BB962C8B-B14F-4D97-AF65-F5344CB8AC3E}">
        <p14:creationId xmlns:p14="http://schemas.microsoft.com/office/powerpoint/2010/main" val="13280967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49B916E-2720-4DC1-88D3-DD9638F1A966}"/>
              </a:ext>
            </a:extLst>
          </p:cNvPr>
          <p:cNvSpPr>
            <a:spLocks noGrp="1"/>
          </p:cNvSpPr>
          <p:nvPr>
            <p:ph type="title"/>
          </p:nvPr>
        </p:nvSpPr>
        <p:spPr>
          <a:xfrm>
            <a:off x="628650" y="851533"/>
            <a:ext cx="7886700" cy="1325563"/>
          </a:xfrm>
        </p:spPr>
        <p:txBody>
          <a:bodyPr>
            <a:normAutofit/>
          </a:bodyPr>
          <a:lstStyle/>
          <a:p>
            <a:r>
              <a:rPr lang="it-IT" sz="4400" b="1" dirty="0">
                <a:ln w="10160">
                  <a:solidFill>
                    <a:srgbClr val="002060"/>
                  </a:solidFill>
                  <a:prstDash val="solid"/>
                </a:ln>
                <a:solidFill>
                  <a:schemeClr val="accent1">
                    <a:lumMod val="60000"/>
                    <a:lumOff val="40000"/>
                  </a:schemeClr>
                </a:solidFill>
                <a:effectLst>
                  <a:outerShdw blurRad="38100" dist="22860" dir="5400000" algn="tl" rotWithShape="0">
                    <a:srgbClr val="000000">
                      <a:alpha val="30000"/>
                    </a:srgbClr>
                  </a:outerShdw>
                </a:effectLst>
              </a:rPr>
              <a:t>Iter diagnostico terapeutico</a:t>
            </a:r>
          </a:p>
        </p:txBody>
      </p:sp>
      <p:sp>
        <p:nvSpPr>
          <p:cNvPr id="3" name="Segnaposto contenuto 2">
            <a:extLst>
              <a:ext uri="{FF2B5EF4-FFF2-40B4-BE49-F238E27FC236}">
                <a16:creationId xmlns:a16="http://schemas.microsoft.com/office/drawing/2014/main" id="{F79B388C-1F22-47AC-A282-CC94AE127506}"/>
              </a:ext>
            </a:extLst>
          </p:cNvPr>
          <p:cNvSpPr>
            <a:spLocks noGrp="1"/>
          </p:cNvSpPr>
          <p:nvPr>
            <p:ph idx="1"/>
          </p:nvPr>
        </p:nvSpPr>
        <p:spPr>
          <a:xfrm>
            <a:off x="628650" y="2296159"/>
            <a:ext cx="7886700" cy="3880803"/>
          </a:xfrm>
        </p:spPr>
        <p:txBody>
          <a:bodyPr>
            <a:normAutofit/>
          </a:bodyPr>
          <a:lstStyle/>
          <a:p>
            <a:pPr marL="0" indent="0">
              <a:lnSpc>
                <a:spcPct val="150000"/>
              </a:lnSpc>
              <a:buNone/>
            </a:pPr>
            <a:r>
              <a:rPr lang="it-IT" dirty="0"/>
              <a:t>1. Monitoraggio degli esami ematochimici</a:t>
            </a:r>
          </a:p>
          <a:p>
            <a:pPr marL="0" indent="0">
              <a:lnSpc>
                <a:spcPct val="150000"/>
              </a:lnSpc>
              <a:buNone/>
            </a:pPr>
            <a:r>
              <a:rPr lang="it-IT" dirty="0"/>
              <a:t>2. Consulenza ematologica</a:t>
            </a:r>
          </a:p>
          <a:p>
            <a:pPr marL="0" indent="0">
              <a:lnSpc>
                <a:spcPct val="150000"/>
              </a:lnSpc>
              <a:buNone/>
            </a:pPr>
            <a:r>
              <a:rPr lang="it-IT" dirty="0"/>
              <a:t>3. Gestione della malnutrizione</a:t>
            </a:r>
          </a:p>
          <a:p>
            <a:pPr marL="0" indent="0">
              <a:lnSpc>
                <a:spcPct val="150000"/>
              </a:lnSpc>
              <a:buNone/>
            </a:pPr>
            <a:r>
              <a:rPr lang="it-IT" dirty="0"/>
              <a:t>4. Ecografia addome </a:t>
            </a:r>
          </a:p>
          <a:p>
            <a:pPr marL="0" indent="0">
              <a:lnSpc>
                <a:spcPct val="150000"/>
              </a:lnSpc>
              <a:buNone/>
            </a:pPr>
            <a:r>
              <a:rPr lang="it-IT" dirty="0"/>
              <a:t>5. Colonscopia</a:t>
            </a:r>
          </a:p>
          <a:p>
            <a:pPr marL="0" indent="0">
              <a:lnSpc>
                <a:spcPct val="150000"/>
              </a:lnSpc>
              <a:buNone/>
            </a:pPr>
            <a:r>
              <a:rPr lang="it-IT" dirty="0"/>
              <a:t>6. Impostazione della terapia</a:t>
            </a:r>
          </a:p>
          <a:p>
            <a:endParaRPr lang="it-IT" dirty="0"/>
          </a:p>
          <a:p>
            <a:endParaRPr lang="it-IT" dirty="0"/>
          </a:p>
        </p:txBody>
      </p:sp>
      <p:sp>
        <p:nvSpPr>
          <p:cNvPr id="4" name="Segnaposto numero diapositiva 3">
            <a:extLst>
              <a:ext uri="{FF2B5EF4-FFF2-40B4-BE49-F238E27FC236}">
                <a16:creationId xmlns:a16="http://schemas.microsoft.com/office/drawing/2014/main" id="{1B4BC652-5285-4B64-8078-29BE59BBFE45}"/>
              </a:ext>
            </a:extLst>
          </p:cNvPr>
          <p:cNvSpPr>
            <a:spLocks noGrp="1"/>
          </p:cNvSpPr>
          <p:nvPr>
            <p:ph type="sldNum" sz="quarter" idx="12"/>
          </p:nvPr>
        </p:nvSpPr>
        <p:spPr/>
        <p:txBody>
          <a:bodyPr/>
          <a:lstStyle/>
          <a:p>
            <a:fld id="{F74261B0-514C-C14D-A55C-B456B5689405}" type="slidenum">
              <a:rPr lang="it-IT" smtClean="0"/>
              <a:t>11</a:t>
            </a:fld>
            <a:endParaRPr lang="it-IT"/>
          </a:p>
        </p:txBody>
      </p:sp>
    </p:spTree>
    <p:extLst>
      <p:ext uri="{BB962C8B-B14F-4D97-AF65-F5344CB8AC3E}">
        <p14:creationId xmlns:p14="http://schemas.microsoft.com/office/powerpoint/2010/main" val="40200413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D5C2A5A-AD8E-4BFE-8A9B-605D7E929927}"/>
              </a:ext>
            </a:extLst>
          </p:cNvPr>
          <p:cNvSpPr>
            <a:spLocks noGrp="1"/>
          </p:cNvSpPr>
          <p:nvPr>
            <p:ph idx="1"/>
          </p:nvPr>
        </p:nvSpPr>
        <p:spPr>
          <a:xfrm>
            <a:off x="628650" y="2919412"/>
            <a:ext cx="7886700" cy="1019175"/>
          </a:xfrm>
        </p:spPr>
        <p:txBody>
          <a:bodyPr>
            <a:normAutofit/>
          </a:bodyPr>
          <a:lstStyle/>
          <a:p>
            <a:pPr marL="0" indent="0" algn="ctr">
              <a:buNone/>
            </a:pPr>
            <a:r>
              <a:rPr lang="it-IT" sz="3200" b="1" dirty="0">
                <a:effectLst>
                  <a:outerShdw blurRad="38100" dist="38100" dir="2700000" algn="tl">
                    <a:srgbClr val="000000">
                      <a:alpha val="43137"/>
                    </a:srgbClr>
                  </a:outerShdw>
                </a:effectLst>
              </a:rPr>
              <a:t>1. Monitoraggio degli esami ematochimici</a:t>
            </a:r>
          </a:p>
        </p:txBody>
      </p:sp>
      <p:sp>
        <p:nvSpPr>
          <p:cNvPr id="4" name="Segnaposto numero diapositiva 3">
            <a:extLst>
              <a:ext uri="{FF2B5EF4-FFF2-40B4-BE49-F238E27FC236}">
                <a16:creationId xmlns:a16="http://schemas.microsoft.com/office/drawing/2014/main" id="{10B9537E-5273-47C5-972D-1D7C5147E801}"/>
              </a:ext>
            </a:extLst>
          </p:cNvPr>
          <p:cNvSpPr>
            <a:spLocks noGrp="1"/>
          </p:cNvSpPr>
          <p:nvPr>
            <p:ph type="sldNum" sz="quarter" idx="12"/>
          </p:nvPr>
        </p:nvSpPr>
        <p:spPr/>
        <p:txBody>
          <a:bodyPr/>
          <a:lstStyle/>
          <a:p>
            <a:fld id="{F74261B0-514C-C14D-A55C-B456B5689405}" type="slidenum">
              <a:rPr lang="it-IT" smtClean="0"/>
              <a:t>12</a:t>
            </a:fld>
            <a:endParaRPr lang="it-IT"/>
          </a:p>
        </p:txBody>
      </p:sp>
    </p:spTree>
    <p:extLst>
      <p:ext uri="{BB962C8B-B14F-4D97-AF65-F5344CB8AC3E}">
        <p14:creationId xmlns:p14="http://schemas.microsoft.com/office/powerpoint/2010/main" val="37479112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Segnaposto contenuto 6">
            <a:extLst>
              <a:ext uri="{FF2B5EF4-FFF2-40B4-BE49-F238E27FC236}">
                <a16:creationId xmlns:a16="http://schemas.microsoft.com/office/drawing/2014/main" id="{4495CDED-DB26-499F-99E4-617C5D183FF3}"/>
              </a:ext>
            </a:extLst>
          </p:cNvPr>
          <p:cNvGraphicFramePr>
            <a:graphicFrameLocks noGrp="1"/>
          </p:cNvGraphicFramePr>
          <p:nvPr>
            <p:ph idx="1"/>
            <p:extLst>
              <p:ext uri="{D42A27DB-BD31-4B8C-83A1-F6EECF244321}">
                <p14:modId xmlns:p14="http://schemas.microsoft.com/office/powerpoint/2010/main" val="4247151196"/>
              </p:ext>
            </p:extLst>
          </p:nvPr>
        </p:nvGraphicFramePr>
        <p:xfrm>
          <a:off x="628650" y="1754505"/>
          <a:ext cx="78867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4" name="Segnaposto numero diapositiva 3">
            <a:extLst>
              <a:ext uri="{FF2B5EF4-FFF2-40B4-BE49-F238E27FC236}">
                <a16:creationId xmlns:a16="http://schemas.microsoft.com/office/drawing/2014/main" id="{7C816A06-687F-41AD-8C50-131726EDB257}"/>
              </a:ext>
            </a:extLst>
          </p:cNvPr>
          <p:cNvSpPr>
            <a:spLocks noGrp="1"/>
          </p:cNvSpPr>
          <p:nvPr>
            <p:ph type="sldNum" sz="quarter" idx="12"/>
          </p:nvPr>
        </p:nvSpPr>
        <p:spPr/>
        <p:txBody>
          <a:bodyPr/>
          <a:lstStyle/>
          <a:p>
            <a:fld id="{F74261B0-514C-C14D-A55C-B456B5689405}" type="slidenum">
              <a:rPr lang="it-IT" smtClean="0"/>
              <a:t>13</a:t>
            </a:fld>
            <a:endParaRPr lang="it-IT"/>
          </a:p>
        </p:txBody>
      </p:sp>
    </p:spTree>
    <p:extLst>
      <p:ext uri="{BB962C8B-B14F-4D97-AF65-F5344CB8AC3E}">
        <p14:creationId xmlns:p14="http://schemas.microsoft.com/office/powerpoint/2010/main" val="34535231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AB07F67-8304-4D8E-AB86-FA0B6FC1F83E}"/>
              </a:ext>
            </a:extLst>
          </p:cNvPr>
          <p:cNvSpPr>
            <a:spLocks noGrp="1"/>
          </p:cNvSpPr>
          <p:nvPr>
            <p:ph idx="1"/>
          </p:nvPr>
        </p:nvSpPr>
        <p:spPr>
          <a:xfrm>
            <a:off x="628650" y="2680652"/>
            <a:ext cx="7886700" cy="1496695"/>
          </a:xfrm>
        </p:spPr>
        <p:txBody>
          <a:bodyPr>
            <a:normAutofit/>
          </a:bodyPr>
          <a:lstStyle/>
          <a:p>
            <a:pPr marL="0" indent="0">
              <a:buNone/>
            </a:pPr>
            <a:r>
              <a:rPr lang="it-IT" sz="2400" dirty="0"/>
              <a:t>Presa visione, in dodicesima giornata, del valore di emoglobina, pari a 7.1 g/dl, la paziente riceve trasfusione di una unità di emazie concentrate. </a:t>
            </a:r>
          </a:p>
        </p:txBody>
      </p:sp>
      <p:sp>
        <p:nvSpPr>
          <p:cNvPr id="4" name="Segnaposto numero diapositiva 3">
            <a:extLst>
              <a:ext uri="{FF2B5EF4-FFF2-40B4-BE49-F238E27FC236}">
                <a16:creationId xmlns:a16="http://schemas.microsoft.com/office/drawing/2014/main" id="{DF4F61FB-4411-46A8-8EDC-861732302D31}"/>
              </a:ext>
            </a:extLst>
          </p:cNvPr>
          <p:cNvSpPr>
            <a:spLocks noGrp="1"/>
          </p:cNvSpPr>
          <p:nvPr>
            <p:ph type="sldNum" sz="quarter" idx="12"/>
          </p:nvPr>
        </p:nvSpPr>
        <p:spPr/>
        <p:txBody>
          <a:bodyPr/>
          <a:lstStyle/>
          <a:p>
            <a:fld id="{F74261B0-514C-C14D-A55C-B456B5689405}" type="slidenum">
              <a:rPr lang="it-IT" smtClean="0"/>
              <a:t>14</a:t>
            </a:fld>
            <a:endParaRPr lang="it-IT"/>
          </a:p>
        </p:txBody>
      </p:sp>
    </p:spTree>
    <p:extLst>
      <p:ext uri="{BB962C8B-B14F-4D97-AF65-F5344CB8AC3E}">
        <p14:creationId xmlns:p14="http://schemas.microsoft.com/office/powerpoint/2010/main" val="34528567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F185DAC-A0C0-45C4-9B60-833DBD4E5CC4}"/>
              </a:ext>
            </a:extLst>
          </p:cNvPr>
          <p:cNvSpPr>
            <a:spLocks noGrp="1"/>
          </p:cNvSpPr>
          <p:nvPr>
            <p:ph idx="1"/>
          </p:nvPr>
        </p:nvSpPr>
        <p:spPr>
          <a:xfrm>
            <a:off x="628650" y="2507932"/>
            <a:ext cx="7763510" cy="1842135"/>
          </a:xfrm>
        </p:spPr>
        <p:txBody>
          <a:bodyPr/>
          <a:lstStyle/>
          <a:p>
            <a:pPr marL="0" indent="0">
              <a:buNone/>
            </a:pPr>
            <a:r>
              <a:rPr lang="it-IT" dirty="0"/>
              <a:t>Valore dell’albumina in prima giornata: 2.5 g/dl.</a:t>
            </a:r>
          </a:p>
          <a:p>
            <a:pPr marL="0" indent="0">
              <a:buNone/>
            </a:pPr>
            <a:endParaRPr lang="it-IT" dirty="0"/>
          </a:p>
          <a:p>
            <a:pPr marL="0" indent="0">
              <a:buNone/>
            </a:pPr>
            <a:r>
              <a:rPr lang="it-IT" dirty="0"/>
              <a:t>Si introduce in terapia infusione endovenosa di albumina umana 20%, 1 </a:t>
            </a:r>
            <a:r>
              <a:rPr lang="it-IT" dirty="0" err="1"/>
              <a:t>flc</a:t>
            </a:r>
            <a:r>
              <a:rPr lang="it-IT" dirty="0"/>
              <a:t>/die.</a:t>
            </a:r>
          </a:p>
        </p:txBody>
      </p:sp>
      <p:sp>
        <p:nvSpPr>
          <p:cNvPr id="4" name="Segnaposto numero diapositiva 3">
            <a:extLst>
              <a:ext uri="{FF2B5EF4-FFF2-40B4-BE49-F238E27FC236}">
                <a16:creationId xmlns:a16="http://schemas.microsoft.com/office/drawing/2014/main" id="{0878C508-ED38-4A04-894B-800A339D848B}"/>
              </a:ext>
            </a:extLst>
          </p:cNvPr>
          <p:cNvSpPr>
            <a:spLocks noGrp="1"/>
          </p:cNvSpPr>
          <p:nvPr>
            <p:ph type="sldNum" sz="quarter" idx="12"/>
          </p:nvPr>
        </p:nvSpPr>
        <p:spPr/>
        <p:txBody>
          <a:bodyPr/>
          <a:lstStyle/>
          <a:p>
            <a:fld id="{F74261B0-514C-C14D-A55C-B456B5689405}" type="slidenum">
              <a:rPr lang="it-IT" smtClean="0"/>
              <a:t>15</a:t>
            </a:fld>
            <a:endParaRPr lang="it-IT"/>
          </a:p>
        </p:txBody>
      </p:sp>
    </p:spTree>
    <p:extLst>
      <p:ext uri="{BB962C8B-B14F-4D97-AF65-F5344CB8AC3E}">
        <p14:creationId xmlns:p14="http://schemas.microsoft.com/office/powerpoint/2010/main" val="18674011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656F9F15-65AF-4548-8935-4B3189A4B943}"/>
              </a:ext>
            </a:extLst>
          </p:cNvPr>
          <p:cNvSpPr>
            <a:spLocks noGrp="1"/>
          </p:cNvSpPr>
          <p:nvPr>
            <p:ph type="sldNum" sz="quarter" idx="12"/>
          </p:nvPr>
        </p:nvSpPr>
        <p:spPr/>
        <p:txBody>
          <a:bodyPr/>
          <a:lstStyle/>
          <a:p>
            <a:fld id="{F74261B0-514C-C14D-A55C-B456B5689405}" type="slidenum">
              <a:rPr lang="it-IT" smtClean="0"/>
              <a:t>16</a:t>
            </a:fld>
            <a:endParaRPr lang="it-IT"/>
          </a:p>
        </p:txBody>
      </p:sp>
      <p:graphicFrame>
        <p:nvGraphicFramePr>
          <p:cNvPr id="12" name="Segnaposto contenuto 11">
            <a:extLst>
              <a:ext uri="{FF2B5EF4-FFF2-40B4-BE49-F238E27FC236}">
                <a16:creationId xmlns:a16="http://schemas.microsoft.com/office/drawing/2014/main" id="{4093509A-A4A8-4309-A9E5-9CA6FE2D28B1}"/>
              </a:ext>
            </a:extLst>
          </p:cNvPr>
          <p:cNvGraphicFramePr>
            <a:graphicFrameLocks noGrp="1"/>
          </p:cNvGraphicFramePr>
          <p:nvPr>
            <p:ph idx="1"/>
            <p:extLst>
              <p:ext uri="{D42A27DB-BD31-4B8C-83A1-F6EECF244321}">
                <p14:modId xmlns:p14="http://schemas.microsoft.com/office/powerpoint/2010/main" val="1817441827"/>
              </p:ext>
            </p:extLst>
          </p:nvPr>
        </p:nvGraphicFramePr>
        <p:xfrm>
          <a:off x="628650" y="1825625"/>
          <a:ext cx="78867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182933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D5C2A5A-AD8E-4BFE-8A9B-605D7E929927}"/>
              </a:ext>
            </a:extLst>
          </p:cNvPr>
          <p:cNvSpPr>
            <a:spLocks noGrp="1"/>
          </p:cNvSpPr>
          <p:nvPr>
            <p:ph idx="1"/>
          </p:nvPr>
        </p:nvSpPr>
        <p:spPr>
          <a:xfrm>
            <a:off x="628650" y="2919412"/>
            <a:ext cx="7886700" cy="1019175"/>
          </a:xfrm>
        </p:spPr>
        <p:txBody>
          <a:bodyPr>
            <a:normAutofit/>
          </a:bodyPr>
          <a:lstStyle/>
          <a:p>
            <a:pPr marL="0" indent="0" algn="ctr">
              <a:buNone/>
            </a:pPr>
            <a:r>
              <a:rPr lang="it-IT" sz="3200" b="1" dirty="0">
                <a:effectLst>
                  <a:outerShdw blurRad="38100" dist="38100" dir="2700000" algn="tl">
                    <a:srgbClr val="000000">
                      <a:alpha val="43137"/>
                    </a:srgbClr>
                  </a:outerShdw>
                </a:effectLst>
              </a:rPr>
              <a:t>2. Consulenza ematologica</a:t>
            </a:r>
          </a:p>
        </p:txBody>
      </p:sp>
      <p:sp>
        <p:nvSpPr>
          <p:cNvPr id="4" name="Segnaposto numero diapositiva 3">
            <a:extLst>
              <a:ext uri="{FF2B5EF4-FFF2-40B4-BE49-F238E27FC236}">
                <a16:creationId xmlns:a16="http://schemas.microsoft.com/office/drawing/2014/main" id="{10B9537E-5273-47C5-972D-1D7C5147E80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4261B0-514C-C14D-A55C-B456B5689405}" type="slidenum">
              <a:rPr kumimoji="0" lang="it-IT"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it-IT"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011507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6BAC39C-B092-4FD9-B244-D9200FC2DDD7}"/>
              </a:ext>
            </a:extLst>
          </p:cNvPr>
          <p:cNvSpPr>
            <a:spLocks noGrp="1"/>
          </p:cNvSpPr>
          <p:nvPr>
            <p:ph idx="1"/>
          </p:nvPr>
        </p:nvSpPr>
        <p:spPr>
          <a:xfrm>
            <a:off x="628650" y="1825625"/>
            <a:ext cx="7886700" cy="2624455"/>
          </a:xfrm>
        </p:spPr>
        <p:txBody>
          <a:bodyPr>
            <a:normAutofit/>
          </a:bodyPr>
          <a:lstStyle/>
          <a:p>
            <a:pPr marL="0" indent="0">
              <a:buNone/>
            </a:pPr>
            <a:r>
              <a:rPr lang="it-IT" sz="2400" dirty="0"/>
              <a:t>Si valuta l’andamento dei parametri degli esami di laboratorio richiesti in corso di ricovero.</a:t>
            </a:r>
          </a:p>
          <a:p>
            <a:pPr marL="0" indent="0">
              <a:buNone/>
            </a:pPr>
            <a:endParaRPr lang="it-IT" sz="2400" dirty="0"/>
          </a:p>
          <a:p>
            <a:pPr marL="0" indent="0">
              <a:buNone/>
            </a:pPr>
            <a:r>
              <a:rPr lang="it-IT" sz="2400" dirty="0"/>
              <a:t>Si conferma quadro di anemia infiammatoria e, il giorno successivo alla trasfusione, si effettua somministrazione di </a:t>
            </a:r>
            <a:r>
              <a:rPr lang="it-IT" sz="2400" dirty="0" err="1"/>
              <a:t>carbossimaltosio</a:t>
            </a:r>
            <a:r>
              <a:rPr lang="it-IT" sz="2400" dirty="0"/>
              <a:t> ferrico 500 mg e.v.</a:t>
            </a:r>
          </a:p>
        </p:txBody>
      </p:sp>
      <p:sp>
        <p:nvSpPr>
          <p:cNvPr id="4" name="Segnaposto numero diapositiva 3">
            <a:extLst>
              <a:ext uri="{FF2B5EF4-FFF2-40B4-BE49-F238E27FC236}">
                <a16:creationId xmlns:a16="http://schemas.microsoft.com/office/drawing/2014/main" id="{49459442-B1C9-4528-A263-AB982531437E}"/>
              </a:ext>
            </a:extLst>
          </p:cNvPr>
          <p:cNvSpPr>
            <a:spLocks noGrp="1"/>
          </p:cNvSpPr>
          <p:nvPr>
            <p:ph type="sldNum" sz="quarter" idx="12"/>
          </p:nvPr>
        </p:nvSpPr>
        <p:spPr/>
        <p:txBody>
          <a:bodyPr/>
          <a:lstStyle/>
          <a:p>
            <a:fld id="{F74261B0-514C-C14D-A55C-B456B5689405}" type="slidenum">
              <a:rPr lang="it-IT" smtClean="0"/>
              <a:t>18</a:t>
            </a:fld>
            <a:endParaRPr lang="it-IT"/>
          </a:p>
        </p:txBody>
      </p:sp>
    </p:spTree>
    <p:extLst>
      <p:ext uri="{BB962C8B-B14F-4D97-AF65-F5344CB8AC3E}">
        <p14:creationId xmlns:p14="http://schemas.microsoft.com/office/powerpoint/2010/main" val="170009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E744059-F082-41FD-84FA-77231F995A8F}"/>
              </a:ext>
            </a:extLst>
          </p:cNvPr>
          <p:cNvSpPr>
            <a:spLocks noGrp="1"/>
          </p:cNvSpPr>
          <p:nvPr>
            <p:ph type="ctrTitle"/>
          </p:nvPr>
        </p:nvSpPr>
        <p:spPr/>
        <p:txBody>
          <a:bodyPr/>
          <a:lstStyle/>
          <a:p>
            <a:r>
              <a:rPr lang="it-IT" b="1" dirty="0">
                <a:effectLst>
                  <a:outerShdw blurRad="38100" dist="38100" dir="2700000" algn="tl">
                    <a:srgbClr val="000000">
                      <a:alpha val="43137"/>
                    </a:srgbClr>
                  </a:outerShdw>
                </a:effectLst>
              </a:rPr>
              <a:t>CASO CLINICO</a:t>
            </a:r>
            <a:r>
              <a:rPr lang="it-IT" dirty="0"/>
              <a:t>:</a:t>
            </a:r>
            <a:br>
              <a:rPr lang="it-IT" dirty="0"/>
            </a:br>
            <a:endParaRPr lang="it-IT" dirty="0"/>
          </a:p>
        </p:txBody>
      </p:sp>
      <p:sp>
        <p:nvSpPr>
          <p:cNvPr id="3" name="Sottotitolo 2">
            <a:extLst>
              <a:ext uri="{FF2B5EF4-FFF2-40B4-BE49-F238E27FC236}">
                <a16:creationId xmlns:a16="http://schemas.microsoft.com/office/drawing/2014/main" id="{03D787B6-F1ED-4F51-8C9C-D563BCB826D7}"/>
              </a:ext>
            </a:extLst>
          </p:cNvPr>
          <p:cNvSpPr>
            <a:spLocks noGrp="1"/>
          </p:cNvSpPr>
          <p:nvPr>
            <p:ph type="subTitle" idx="1"/>
          </p:nvPr>
        </p:nvSpPr>
        <p:spPr/>
        <p:txBody>
          <a:bodyPr>
            <a:normAutofit/>
          </a:bodyPr>
          <a:lstStyle/>
          <a:p>
            <a:r>
              <a:rPr lang="it-IT" sz="3200" dirty="0"/>
              <a:t>Paziente donna, 50 anni</a:t>
            </a:r>
          </a:p>
          <a:p>
            <a:endParaRPr lang="it-IT" sz="3200" dirty="0"/>
          </a:p>
        </p:txBody>
      </p:sp>
      <p:sp>
        <p:nvSpPr>
          <p:cNvPr id="4" name="Segnaposto numero diapositiva 3">
            <a:extLst>
              <a:ext uri="{FF2B5EF4-FFF2-40B4-BE49-F238E27FC236}">
                <a16:creationId xmlns:a16="http://schemas.microsoft.com/office/drawing/2014/main" id="{DECB0242-8250-4CBC-8A9D-7C0DB49AD8A3}"/>
              </a:ext>
            </a:extLst>
          </p:cNvPr>
          <p:cNvSpPr>
            <a:spLocks noGrp="1"/>
          </p:cNvSpPr>
          <p:nvPr>
            <p:ph type="sldNum" sz="quarter" idx="12"/>
          </p:nvPr>
        </p:nvSpPr>
        <p:spPr/>
        <p:txBody>
          <a:bodyPr/>
          <a:lstStyle/>
          <a:p>
            <a:r>
              <a:rPr lang="it-IT" dirty="0"/>
              <a:t>1</a:t>
            </a:r>
          </a:p>
        </p:txBody>
      </p:sp>
    </p:spTree>
    <p:extLst>
      <p:ext uri="{BB962C8B-B14F-4D97-AF65-F5344CB8AC3E}">
        <p14:creationId xmlns:p14="http://schemas.microsoft.com/office/powerpoint/2010/main" val="31878553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D5C2A5A-AD8E-4BFE-8A9B-605D7E929927}"/>
              </a:ext>
            </a:extLst>
          </p:cNvPr>
          <p:cNvSpPr>
            <a:spLocks noGrp="1"/>
          </p:cNvSpPr>
          <p:nvPr>
            <p:ph idx="1"/>
          </p:nvPr>
        </p:nvSpPr>
        <p:spPr>
          <a:xfrm>
            <a:off x="628650" y="2919412"/>
            <a:ext cx="7886700" cy="1019175"/>
          </a:xfrm>
        </p:spPr>
        <p:txBody>
          <a:bodyPr>
            <a:normAutofit/>
          </a:bodyPr>
          <a:lstStyle/>
          <a:p>
            <a:pPr marL="0" indent="0" algn="ctr">
              <a:buNone/>
            </a:pPr>
            <a:r>
              <a:rPr lang="it-IT" sz="3200" b="1" dirty="0">
                <a:effectLst>
                  <a:outerShdw blurRad="38100" dist="38100" dir="2700000" algn="tl">
                    <a:srgbClr val="000000">
                      <a:alpha val="43137"/>
                    </a:srgbClr>
                  </a:outerShdw>
                </a:effectLst>
              </a:rPr>
              <a:t>3. Gestione della malnutrizione</a:t>
            </a:r>
          </a:p>
        </p:txBody>
      </p:sp>
      <p:sp>
        <p:nvSpPr>
          <p:cNvPr id="4" name="Segnaposto numero diapositiva 3">
            <a:extLst>
              <a:ext uri="{FF2B5EF4-FFF2-40B4-BE49-F238E27FC236}">
                <a16:creationId xmlns:a16="http://schemas.microsoft.com/office/drawing/2014/main" id="{10B9537E-5273-47C5-972D-1D7C5147E80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4261B0-514C-C14D-A55C-B456B5689405}" type="slidenum">
              <a:rPr kumimoji="0" lang="it-IT"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it-IT"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390207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D99683E-25B1-4F0B-A8F5-49B8C20B806F}"/>
              </a:ext>
            </a:extLst>
          </p:cNvPr>
          <p:cNvSpPr>
            <a:spLocks noGrp="1"/>
          </p:cNvSpPr>
          <p:nvPr>
            <p:ph idx="1"/>
          </p:nvPr>
        </p:nvSpPr>
        <p:spPr/>
        <p:txBody>
          <a:bodyPr/>
          <a:lstStyle/>
          <a:p>
            <a:pPr>
              <a:lnSpc>
                <a:spcPct val="150000"/>
              </a:lnSpc>
              <a:buFont typeface="Wingdings" panose="05000000000000000000" pitchFamily="2" charset="2"/>
              <a:buChar char="Ø"/>
            </a:pPr>
            <a:r>
              <a:rPr lang="it-IT" sz="2400" dirty="0"/>
              <a:t>Rilievo anamnestico di frequenti digiuni prolungati, conseguenti alla sintomatologia dolorosa, ma brusco calo ponderale in seguito all’assunzione di prodotti dimagranti</a:t>
            </a:r>
          </a:p>
          <a:p>
            <a:pPr>
              <a:lnSpc>
                <a:spcPct val="150000"/>
              </a:lnSpc>
              <a:buFont typeface="Wingdings" panose="05000000000000000000" pitchFamily="2" charset="2"/>
              <a:buChar char="Ø"/>
            </a:pPr>
            <a:r>
              <a:rPr lang="it-IT" sz="2400" dirty="0"/>
              <a:t>Peso corporeo: 43 Kg</a:t>
            </a:r>
          </a:p>
          <a:p>
            <a:pPr>
              <a:lnSpc>
                <a:spcPct val="150000"/>
              </a:lnSpc>
              <a:buFont typeface="Wingdings" panose="05000000000000000000" pitchFamily="2" charset="2"/>
              <a:buChar char="Ø"/>
            </a:pPr>
            <a:r>
              <a:rPr lang="it-IT" sz="2400" dirty="0"/>
              <a:t>Altezza: 165 cm</a:t>
            </a:r>
          </a:p>
          <a:p>
            <a:pPr>
              <a:lnSpc>
                <a:spcPct val="150000"/>
              </a:lnSpc>
              <a:buFont typeface="Wingdings" panose="05000000000000000000" pitchFamily="2" charset="2"/>
              <a:buChar char="Ø"/>
            </a:pPr>
            <a:r>
              <a:rPr lang="it-IT" sz="2400" dirty="0"/>
              <a:t>BMI: 15.8</a:t>
            </a:r>
          </a:p>
          <a:p>
            <a:pPr marL="0" indent="0">
              <a:buNone/>
            </a:pPr>
            <a:endParaRPr lang="it-IT" dirty="0"/>
          </a:p>
          <a:p>
            <a:pPr marL="0" indent="0">
              <a:buNone/>
            </a:pPr>
            <a:endParaRPr lang="it-IT" dirty="0"/>
          </a:p>
          <a:p>
            <a:pPr marL="0" indent="0">
              <a:buNone/>
            </a:pPr>
            <a:endParaRPr lang="it-IT" dirty="0"/>
          </a:p>
        </p:txBody>
      </p:sp>
      <p:sp>
        <p:nvSpPr>
          <p:cNvPr id="4" name="Segnaposto numero diapositiva 3">
            <a:extLst>
              <a:ext uri="{FF2B5EF4-FFF2-40B4-BE49-F238E27FC236}">
                <a16:creationId xmlns:a16="http://schemas.microsoft.com/office/drawing/2014/main" id="{57145FC2-83AC-415F-A2BE-2B17BBF27A35}"/>
              </a:ext>
            </a:extLst>
          </p:cNvPr>
          <p:cNvSpPr>
            <a:spLocks noGrp="1"/>
          </p:cNvSpPr>
          <p:nvPr>
            <p:ph type="sldNum" sz="quarter" idx="12"/>
          </p:nvPr>
        </p:nvSpPr>
        <p:spPr/>
        <p:txBody>
          <a:bodyPr/>
          <a:lstStyle/>
          <a:p>
            <a:fld id="{F74261B0-514C-C14D-A55C-B456B5689405}" type="slidenum">
              <a:rPr lang="it-IT" smtClean="0"/>
              <a:t>20</a:t>
            </a:fld>
            <a:endParaRPr lang="it-IT"/>
          </a:p>
        </p:txBody>
      </p:sp>
    </p:spTree>
    <p:extLst>
      <p:ext uri="{BB962C8B-B14F-4D97-AF65-F5344CB8AC3E}">
        <p14:creationId xmlns:p14="http://schemas.microsoft.com/office/powerpoint/2010/main" val="26360728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3C98B91-D905-4819-9360-1A7658CAC41E}"/>
              </a:ext>
            </a:extLst>
          </p:cNvPr>
          <p:cNvSpPr>
            <a:spLocks noGrp="1"/>
          </p:cNvSpPr>
          <p:nvPr>
            <p:ph type="title"/>
          </p:nvPr>
        </p:nvSpPr>
        <p:spPr>
          <a:xfrm>
            <a:off x="628650" y="955040"/>
            <a:ext cx="7886700" cy="735649"/>
          </a:xfrm>
        </p:spPr>
        <p:txBody>
          <a:bodyPr>
            <a:normAutofit fontScale="90000"/>
          </a:bodyPr>
          <a:lstStyle/>
          <a:p>
            <a:br>
              <a:rPr lang="it-IT" dirty="0"/>
            </a:br>
            <a:endParaRPr lang="it-IT" dirty="0"/>
          </a:p>
        </p:txBody>
      </p:sp>
      <p:sp>
        <p:nvSpPr>
          <p:cNvPr id="3" name="Segnaposto contenuto 2">
            <a:extLst>
              <a:ext uri="{FF2B5EF4-FFF2-40B4-BE49-F238E27FC236}">
                <a16:creationId xmlns:a16="http://schemas.microsoft.com/office/drawing/2014/main" id="{D956C4FA-C155-43E9-8F0A-A4EBE890B2D3}"/>
              </a:ext>
            </a:extLst>
          </p:cNvPr>
          <p:cNvSpPr>
            <a:spLocks noGrp="1"/>
          </p:cNvSpPr>
          <p:nvPr>
            <p:ph sz="half" idx="1"/>
          </p:nvPr>
        </p:nvSpPr>
        <p:spPr>
          <a:xfrm>
            <a:off x="628650" y="1375887"/>
            <a:ext cx="3886200" cy="4886643"/>
          </a:xfrm>
        </p:spPr>
        <p:txBody>
          <a:bodyPr/>
          <a:lstStyle/>
          <a:p>
            <a:pPr marL="0" indent="0">
              <a:buNone/>
            </a:pPr>
            <a:endParaRPr lang="it-IT" dirty="0"/>
          </a:p>
          <a:p>
            <a:pPr marL="0" indent="0">
              <a:buNone/>
            </a:pPr>
            <a:r>
              <a:rPr lang="it-IT" dirty="0"/>
              <a:t>Malnutrizione da IBD?</a:t>
            </a:r>
          </a:p>
          <a:p>
            <a:pPr marL="0" indent="0">
              <a:buNone/>
            </a:pPr>
            <a:endParaRPr lang="it-IT" dirty="0"/>
          </a:p>
          <a:p>
            <a:pPr marL="0" indent="0">
              <a:buNone/>
            </a:pPr>
            <a:endParaRPr lang="it-IT" dirty="0"/>
          </a:p>
          <a:p>
            <a:pPr marL="0" indent="0">
              <a:buNone/>
            </a:pPr>
            <a:endParaRPr lang="it-IT" dirty="0"/>
          </a:p>
          <a:p>
            <a:pPr marL="0" indent="0">
              <a:buNone/>
            </a:pPr>
            <a:endParaRPr lang="it-IT" dirty="0"/>
          </a:p>
          <a:p>
            <a:pPr marL="0" indent="0">
              <a:buNone/>
            </a:pPr>
            <a:endParaRPr lang="it-IT" dirty="0"/>
          </a:p>
          <a:p>
            <a:pPr marL="0" indent="0">
              <a:buNone/>
            </a:pPr>
            <a:r>
              <a:rPr lang="it-IT" dirty="0"/>
              <a:t>Disturbo del comportamento alimentare?</a:t>
            </a:r>
          </a:p>
        </p:txBody>
      </p:sp>
      <p:pic>
        <p:nvPicPr>
          <p:cNvPr id="7" name="Segnaposto contenuto 6">
            <a:extLst>
              <a:ext uri="{FF2B5EF4-FFF2-40B4-BE49-F238E27FC236}">
                <a16:creationId xmlns:a16="http://schemas.microsoft.com/office/drawing/2014/main" id="{F31D14BE-6773-485D-8D05-0AC5547AC0A5}"/>
              </a:ext>
            </a:extLst>
          </p:cNvPr>
          <p:cNvPicPr>
            <a:picLocks noGrp="1" noChangeAspect="1"/>
          </p:cNvPicPr>
          <p:nvPr>
            <p:ph sz="half" idx="2"/>
          </p:nvPr>
        </p:nvPicPr>
        <p:blipFill>
          <a:blip r:embed="rId2"/>
          <a:stretch>
            <a:fillRect/>
          </a:stretch>
        </p:blipFill>
        <p:spPr>
          <a:xfrm>
            <a:off x="6753225" y="3036889"/>
            <a:ext cx="1762125" cy="2590800"/>
          </a:xfrm>
        </p:spPr>
      </p:pic>
      <p:sp>
        <p:nvSpPr>
          <p:cNvPr id="5" name="Segnaposto numero diapositiva 4">
            <a:extLst>
              <a:ext uri="{FF2B5EF4-FFF2-40B4-BE49-F238E27FC236}">
                <a16:creationId xmlns:a16="http://schemas.microsoft.com/office/drawing/2014/main" id="{56D28247-1734-406E-A39E-87F5C2D320A7}"/>
              </a:ext>
            </a:extLst>
          </p:cNvPr>
          <p:cNvSpPr>
            <a:spLocks noGrp="1"/>
          </p:cNvSpPr>
          <p:nvPr>
            <p:ph type="sldNum" sz="quarter" idx="12"/>
          </p:nvPr>
        </p:nvSpPr>
        <p:spPr/>
        <p:txBody>
          <a:bodyPr/>
          <a:lstStyle/>
          <a:p>
            <a:fld id="{F74261B0-514C-C14D-A55C-B456B5689405}" type="slidenum">
              <a:rPr lang="it-IT" smtClean="0"/>
              <a:t>21</a:t>
            </a:fld>
            <a:endParaRPr lang="it-IT"/>
          </a:p>
        </p:txBody>
      </p:sp>
      <p:sp>
        <p:nvSpPr>
          <p:cNvPr id="12" name="Rettangolo con angoli arrotondati 11">
            <a:extLst>
              <a:ext uri="{FF2B5EF4-FFF2-40B4-BE49-F238E27FC236}">
                <a16:creationId xmlns:a16="http://schemas.microsoft.com/office/drawing/2014/main" id="{AF27261B-2C4E-4055-8712-23DACA350D85}"/>
              </a:ext>
            </a:extLst>
          </p:cNvPr>
          <p:cNvSpPr/>
          <p:nvPr/>
        </p:nvSpPr>
        <p:spPr>
          <a:xfrm>
            <a:off x="628650" y="1513840"/>
            <a:ext cx="3313430" cy="1026160"/>
          </a:xfrm>
          <a:prstGeom prst="roundRect">
            <a:avLst/>
          </a:prstGeom>
          <a:no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14" name="Rettangolo con angoli arrotondati 13">
            <a:extLst>
              <a:ext uri="{FF2B5EF4-FFF2-40B4-BE49-F238E27FC236}">
                <a16:creationId xmlns:a16="http://schemas.microsoft.com/office/drawing/2014/main" id="{8D7C0BC0-4FDE-4CCF-998A-5135FEFF618D}"/>
              </a:ext>
            </a:extLst>
          </p:cNvPr>
          <p:cNvSpPr/>
          <p:nvPr/>
        </p:nvSpPr>
        <p:spPr>
          <a:xfrm>
            <a:off x="628650" y="3897393"/>
            <a:ext cx="3313430" cy="1026160"/>
          </a:xfrm>
          <a:prstGeom prst="roundRect">
            <a:avLst/>
          </a:prstGeom>
          <a:no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032670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215821B-575A-4FAC-9089-C90632EF9FB5}"/>
              </a:ext>
            </a:extLst>
          </p:cNvPr>
          <p:cNvSpPr>
            <a:spLocks noGrp="1"/>
          </p:cNvSpPr>
          <p:nvPr>
            <p:ph idx="1"/>
          </p:nvPr>
        </p:nvSpPr>
        <p:spPr>
          <a:xfrm>
            <a:off x="628650" y="1788161"/>
            <a:ext cx="7886700" cy="2565400"/>
          </a:xfrm>
        </p:spPr>
        <p:txBody>
          <a:bodyPr/>
          <a:lstStyle/>
          <a:p>
            <a:pPr marL="0" indent="0">
              <a:buNone/>
            </a:pPr>
            <a:r>
              <a:rPr lang="it-IT" sz="2700" dirty="0"/>
              <a:t>Si programmano:</a:t>
            </a:r>
          </a:p>
          <a:p>
            <a:pPr marL="0" indent="0">
              <a:buNone/>
            </a:pPr>
            <a:endParaRPr lang="it-IT" sz="2700" dirty="0"/>
          </a:p>
          <a:p>
            <a:pPr>
              <a:buFont typeface="Wingdings" panose="05000000000000000000" pitchFamily="2" charset="2"/>
              <a:buChar char="ü"/>
            </a:pPr>
            <a:r>
              <a:rPr lang="it-IT" sz="2700" dirty="0"/>
              <a:t> consulenza psichiatrica</a:t>
            </a:r>
          </a:p>
          <a:p>
            <a:pPr marL="0" indent="0">
              <a:buNone/>
            </a:pPr>
            <a:endParaRPr lang="it-IT" sz="2700" dirty="0"/>
          </a:p>
          <a:p>
            <a:pPr>
              <a:buFont typeface="Wingdings" panose="05000000000000000000" pitchFamily="2" charset="2"/>
              <a:buChar char="ü"/>
            </a:pPr>
            <a:r>
              <a:rPr lang="it-IT" sz="2700" dirty="0"/>
              <a:t>consulenza nutrizionale</a:t>
            </a:r>
          </a:p>
          <a:p>
            <a:pPr marL="0" indent="0">
              <a:buNone/>
            </a:pPr>
            <a:endParaRPr lang="it-IT" dirty="0"/>
          </a:p>
          <a:p>
            <a:pPr marL="0" indent="0">
              <a:buNone/>
            </a:pPr>
            <a:endParaRPr lang="it-IT" dirty="0"/>
          </a:p>
          <a:p>
            <a:pPr marL="0" indent="0">
              <a:buNone/>
            </a:pPr>
            <a:endParaRPr lang="it-IT" dirty="0"/>
          </a:p>
        </p:txBody>
      </p:sp>
      <p:sp>
        <p:nvSpPr>
          <p:cNvPr id="4" name="Segnaposto numero diapositiva 3">
            <a:extLst>
              <a:ext uri="{FF2B5EF4-FFF2-40B4-BE49-F238E27FC236}">
                <a16:creationId xmlns:a16="http://schemas.microsoft.com/office/drawing/2014/main" id="{A1428EBA-B0DE-46C0-B6C7-3F0348E2E296}"/>
              </a:ext>
            </a:extLst>
          </p:cNvPr>
          <p:cNvSpPr>
            <a:spLocks noGrp="1"/>
          </p:cNvSpPr>
          <p:nvPr>
            <p:ph type="sldNum" sz="quarter" idx="12"/>
          </p:nvPr>
        </p:nvSpPr>
        <p:spPr/>
        <p:txBody>
          <a:bodyPr/>
          <a:lstStyle/>
          <a:p>
            <a:fld id="{F74261B0-514C-C14D-A55C-B456B5689405}" type="slidenum">
              <a:rPr lang="it-IT" smtClean="0"/>
              <a:t>22</a:t>
            </a:fld>
            <a:endParaRPr lang="it-IT"/>
          </a:p>
        </p:txBody>
      </p:sp>
    </p:spTree>
    <p:extLst>
      <p:ext uri="{BB962C8B-B14F-4D97-AF65-F5344CB8AC3E}">
        <p14:creationId xmlns:p14="http://schemas.microsoft.com/office/powerpoint/2010/main" val="31099030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C3E537-4A89-4837-A60B-DA66D3A14FC7}"/>
              </a:ext>
            </a:extLst>
          </p:cNvPr>
          <p:cNvSpPr>
            <a:spLocks noGrp="1"/>
          </p:cNvSpPr>
          <p:nvPr>
            <p:ph type="title"/>
          </p:nvPr>
        </p:nvSpPr>
        <p:spPr>
          <a:xfrm>
            <a:off x="628650" y="862966"/>
            <a:ext cx="7886700" cy="1325563"/>
          </a:xfrm>
        </p:spPr>
        <p:txBody>
          <a:bodyPr/>
          <a:lstStyle/>
          <a:p>
            <a:r>
              <a:rPr lang="it-IT" b="1" dirty="0"/>
              <a:t>Consulenza psichiatrica</a:t>
            </a:r>
          </a:p>
        </p:txBody>
      </p:sp>
      <p:sp>
        <p:nvSpPr>
          <p:cNvPr id="3" name="Segnaposto contenuto 2">
            <a:extLst>
              <a:ext uri="{FF2B5EF4-FFF2-40B4-BE49-F238E27FC236}">
                <a16:creationId xmlns:a16="http://schemas.microsoft.com/office/drawing/2014/main" id="{D9C0C525-26E4-4E62-A7E1-2FB5F7CC2C72}"/>
              </a:ext>
            </a:extLst>
          </p:cNvPr>
          <p:cNvSpPr>
            <a:spLocks noGrp="1"/>
          </p:cNvSpPr>
          <p:nvPr>
            <p:ph idx="1"/>
          </p:nvPr>
        </p:nvSpPr>
        <p:spPr>
          <a:xfrm>
            <a:off x="628650" y="2658745"/>
            <a:ext cx="7886700" cy="1325563"/>
          </a:xfrm>
        </p:spPr>
        <p:txBody>
          <a:bodyPr/>
          <a:lstStyle/>
          <a:p>
            <a:pPr marL="0" indent="0">
              <a:buNone/>
            </a:pPr>
            <a:r>
              <a:rPr lang="it-IT" sz="2400" dirty="0"/>
              <a:t>La paziente accede di buon grado al colloquio. Si esclude disturbo del comportamento alimentare.</a:t>
            </a:r>
          </a:p>
          <a:p>
            <a:pPr marL="0" indent="0">
              <a:buNone/>
            </a:pPr>
            <a:endParaRPr lang="it-IT" dirty="0"/>
          </a:p>
        </p:txBody>
      </p:sp>
      <p:sp>
        <p:nvSpPr>
          <p:cNvPr id="4" name="Segnaposto numero diapositiva 3">
            <a:extLst>
              <a:ext uri="{FF2B5EF4-FFF2-40B4-BE49-F238E27FC236}">
                <a16:creationId xmlns:a16="http://schemas.microsoft.com/office/drawing/2014/main" id="{5A5CEC0C-CBAF-4842-9337-9BC2B5CB0B31}"/>
              </a:ext>
            </a:extLst>
          </p:cNvPr>
          <p:cNvSpPr>
            <a:spLocks noGrp="1"/>
          </p:cNvSpPr>
          <p:nvPr>
            <p:ph type="sldNum" sz="quarter" idx="12"/>
          </p:nvPr>
        </p:nvSpPr>
        <p:spPr/>
        <p:txBody>
          <a:bodyPr/>
          <a:lstStyle/>
          <a:p>
            <a:fld id="{F74261B0-514C-C14D-A55C-B456B5689405}" type="slidenum">
              <a:rPr lang="it-IT" smtClean="0"/>
              <a:t>23</a:t>
            </a:fld>
            <a:endParaRPr lang="it-IT"/>
          </a:p>
        </p:txBody>
      </p:sp>
    </p:spTree>
    <p:extLst>
      <p:ext uri="{BB962C8B-B14F-4D97-AF65-F5344CB8AC3E}">
        <p14:creationId xmlns:p14="http://schemas.microsoft.com/office/powerpoint/2010/main" val="35431093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795A0A0-B938-460F-BB7C-640E4E4972B4}"/>
              </a:ext>
            </a:extLst>
          </p:cNvPr>
          <p:cNvSpPr>
            <a:spLocks noGrp="1"/>
          </p:cNvSpPr>
          <p:nvPr>
            <p:ph idx="1"/>
          </p:nvPr>
        </p:nvSpPr>
        <p:spPr>
          <a:xfrm>
            <a:off x="654050" y="2489200"/>
            <a:ext cx="7886700" cy="4896803"/>
          </a:xfrm>
        </p:spPr>
        <p:txBody>
          <a:bodyPr/>
          <a:lstStyle/>
          <a:p>
            <a:pPr marL="0" indent="0" algn="ctr">
              <a:buNone/>
            </a:pPr>
            <a:r>
              <a:rPr lang="it-IT" sz="2400" u="sng" dirty="0"/>
              <a:t>Stato di malnutrizione proteico-energetica</a:t>
            </a:r>
          </a:p>
          <a:p>
            <a:pPr marL="0" indent="0">
              <a:buNone/>
            </a:pPr>
            <a:endParaRPr lang="it-IT" dirty="0"/>
          </a:p>
          <a:p>
            <a:pPr marL="0" indent="0">
              <a:buNone/>
            </a:pPr>
            <a:endParaRPr lang="it-IT" dirty="0"/>
          </a:p>
          <a:p>
            <a:pPr marL="0" indent="0">
              <a:lnSpc>
                <a:spcPct val="150000"/>
              </a:lnSpc>
              <a:buNone/>
            </a:pPr>
            <a:r>
              <a:rPr lang="it-IT" dirty="0"/>
              <a:t>Si conferma uno stato di malnutrizione proteica-energetica. Si introducono in terapia:</a:t>
            </a:r>
          </a:p>
          <a:p>
            <a:pPr>
              <a:lnSpc>
                <a:spcPct val="150000"/>
              </a:lnSpc>
              <a:buFontTx/>
              <a:buChar char="-"/>
            </a:pPr>
            <a:r>
              <a:rPr lang="it-IT" dirty="0"/>
              <a:t>Supplemento nutrizionale ipercalorico, arricchito di vitamine, proteine e sali minerali.</a:t>
            </a:r>
          </a:p>
          <a:p>
            <a:pPr marL="0" indent="0">
              <a:lnSpc>
                <a:spcPct val="150000"/>
              </a:lnSpc>
              <a:buNone/>
            </a:pPr>
            <a:r>
              <a:rPr lang="it-IT" dirty="0"/>
              <a:t>- Integratori a base di amminoacidi essenziali e vitamine del gruppo B.</a:t>
            </a:r>
          </a:p>
        </p:txBody>
      </p:sp>
      <p:sp>
        <p:nvSpPr>
          <p:cNvPr id="4" name="Segnaposto numero diapositiva 3">
            <a:extLst>
              <a:ext uri="{FF2B5EF4-FFF2-40B4-BE49-F238E27FC236}">
                <a16:creationId xmlns:a16="http://schemas.microsoft.com/office/drawing/2014/main" id="{744F6898-52BC-4B65-994B-4A84777D5DC5}"/>
              </a:ext>
            </a:extLst>
          </p:cNvPr>
          <p:cNvSpPr>
            <a:spLocks noGrp="1"/>
          </p:cNvSpPr>
          <p:nvPr>
            <p:ph type="sldNum" sz="quarter" idx="12"/>
          </p:nvPr>
        </p:nvSpPr>
        <p:spPr/>
        <p:txBody>
          <a:bodyPr/>
          <a:lstStyle/>
          <a:p>
            <a:fld id="{F74261B0-514C-C14D-A55C-B456B5689405}" type="slidenum">
              <a:rPr lang="it-IT" smtClean="0"/>
              <a:t>24</a:t>
            </a:fld>
            <a:endParaRPr lang="it-IT"/>
          </a:p>
        </p:txBody>
      </p:sp>
      <p:sp>
        <p:nvSpPr>
          <p:cNvPr id="5" name="Freccia a destra 4">
            <a:extLst>
              <a:ext uri="{FF2B5EF4-FFF2-40B4-BE49-F238E27FC236}">
                <a16:creationId xmlns:a16="http://schemas.microsoft.com/office/drawing/2014/main" id="{33264FEC-B351-43D1-A491-2421AC1B3AE2}"/>
              </a:ext>
            </a:extLst>
          </p:cNvPr>
          <p:cNvSpPr/>
          <p:nvPr/>
        </p:nvSpPr>
        <p:spPr>
          <a:xfrm>
            <a:off x="751842" y="2545080"/>
            <a:ext cx="578485" cy="2641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8" name="Rettangolo con angoli arrotondati 7">
            <a:extLst>
              <a:ext uri="{FF2B5EF4-FFF2-40B4-BE49-F238E27FC236}">
                <a16:creationId xmlns:a16="http://schemas.microsoft.com/office/drawing/2014/main" id="{DB785701-58E6-49F3-A39E-8255823E907D}"/>
              </a:ext>
            </a:extLst>
          </p:cNvPr>
          <p:cNvSpPr/>
          <p:nvPr/>
        </p:nvSpPr>
        <p:spPr>
          <a:xfrm>
            <a:off x="1625600" y="2255520"/>
            <a:ext cx="6085840" cy="843280"/>
          </a:xfrm>
          <a:prstGeom prst="roundRect">
            <a:avLst/>
          </a:prstGeom>
          <a:solidFill>
            <a:srgbClr val="0070C0">
              <a:alpha val="0"/>
            </a:srgbClr>
          </a:solidFill>
          <a:ln w="50800" cmpd="dbl">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a:p>
        </p:txBody>
      </p:sp>
      <p:sp>
        <p:nvSpPr>
          <p:cNvPr id="7" name="Freccia a destra 6">
            <a:extLst>
              <a:ext uri="{FF2B5EF4-FFF2-40B4-BE49-F238E27FC236}">
                <a16:creationId xmlns:a16="http://schemas.microsoft.com/office/drawing/2014/main" id="{7B31496C-FECB-4D3D-A4E6-D51CAE241D9A}"/>
              </a:ext>
            </a:extLst>
          </p:cNvPr>
          <p:cNvSpPr/>
          <p:nvPr/>
        </p:nvSpPr>
        <p:spPr>
          <a:xfrm rot="10800000">
            <a:off x="7962265" y="2545080"/>
            <a:ext cx="578485" cy="2641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9" name="Titolo 1">
            <a:extLst>
              <a:ext uri="{FF2B5EF4-FFF2-40B4-BE49-F238E27FC236}">
                <a16:creationId xmlns:a16="http://schemas.microsoft.com/office/drawing/2014/main" id="{A593B81D-8124-41B2-B791-FBE22236D219}"/>
              </a:ext>
            </a:extLst>
          </p:cNvPr>
          <p:cNvSpPr>
            <a:spLocks noGrp="1"/>
          </p:cNvSpPr>
          <p:nvPr>
            <p:ph type="title"/>
          </p:nvPr>
        </p:nvSpPr>
        <p:spPr>
          <a:xfrm>
            <a:off x="628650" y="862967"/>
            <a:ext cx="7886700" cy="843280"/>
          </a:xfrm>
        </p:spPr>
        <p:txBody>
          <a:bodyPr/>
          <a:lstStyle/>
          <a:p>
            <a:r>
              <a:rPr lang="it-IT" b="1" dirty="0"/>
              <a:t>Consulenza nutrizionale</a:t>
            </a:r>
          </a:p>
        </p:txBody>
      </p:sp>
    </p:spTree>
    <p:extLst>
      <p:ext uri="{BB962C8B-B14F-4D97-AF65-F5344CB8AC3E}">
        <p14:creationId xmlns:p14="http://schemas.microsoft.com/office/powerpoint/2010/main" val="19607002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D5C2A5A-AD8E-4BFE-8A9B-605D7E929927}"/>
              </a:ext>
            </a:extLst>
          </p:cNvPr>
          <p:cNvSpPr>
            <a:spLocks noGrp="1"/>
          </p:cNvSpPr>
          <p:nvPr>
            <p:ph idx="1"/>
          </p:nvPr>
        </p:nvSpPr>
        <p:spPr>
          <a:xfrm>
            <a:off x="628650" y="2919412"/>
            <a:ext cx="7886700" cy="1019175"/>
          </a:xfrm>
        </p:spPr>
        <p:txBody>
          <a:bodyPr>
            <a:normAutofit/>
          </a:bodyPr>
          <a:lstStyle/>
          <a:p>
            <a:pPr marL="0" indent="0" algn="ctr">
              <a:buNone/>
            </a:pPr>
            <a:r>
              <a:rPr lang="it-IT" sz="3200" b="1" dirty="0">
                <a:effectLst>
                  <a:outerShdw blurRad="38100" dist="38100" dir="2700000" algn="tl">
                    <a:srgbClr val="000000">
                      <a:alpha val="43137"/>
                    </a:srgbClr>
                  </a:outerShdw>
                </a:effectLst>
              </a:rPr>
              <a:t>4. Ecografia addome</a:t>
            </a:r>
          </a:p>
        </p:txBody>
      </p:sp>
      <p:sp>
        <p:nvSpPr>
          <p:cNvPr id="4" name="Segnaposto numero diapositiva 3">
            <a:extLst>
              <a:ext uri="{FF2B5EF4-FFF2-40B4-BE49-F238E27FC236}">
                <a16:creationId xmlns:a16="http://schemas.microsoft.com/office/drawing/2014/main" id="{10B9537E-5273-47C5-972D-1D7C5147E80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4261B0-514C-C14D-A55C-B456B5689405}" type="slidenum">
              <a:rPr kumimoji="0" lang="it-IT"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it-IT"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340580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E91569E-53D3-49A5-999D-F8F76A25D7CB}"/>
              </a:ext>
            </a:extLst>
          </p:cNvPr>
          <p:cNvSpPr>
            <a:spLocks noGrp="1"/>
          </p:cNvSpPr>
          <p:nvPr>
            <p:ph idx="1"/>
          </p:nvPr>
        </p:nvSpPr>
        <p:spPr>
          <a:xfrm>
            <a:off x="628650" y="792480"/>
            <a:ext cx="7886700" cy="5801360"/>
          </a:xfrm>
        </p:spPr>
        <p:txBody>
          <a:bodyPr>
            <a:normAutofit/>
          </a:bodyPr>
          <a:lstStyle/>
          <a:p>
            <a:pPr marL="0" indent="0">
              <a:buNone/>
            </a:pPr>
            <a:r>
              <a:rPr lang="it-IT" dirty="0"/>
              <a:t>ECOGRAFIA ADDOME COMPLETO</a:t>
            </a:r>
          </a:p>
          <a:p>
            <a:pPr marL="0" indent="0">
              <a:buNone/>
            </a:pPr>
            <a:r>
              <a:rPr lang="it-IT" b="1" dirty="0"/>
              <a:t>Referto:</a:t>
            </a:r>
          </a:p>
          <a:p>
            <a:pPr marL="0" indent="0">
              <a:buNone/>
            </a:pPr>
            <a:r>
              <a:rPr lang="it-IT" sz="1900" dirty="0"/>
              <a:t>«Fegato aumentato di dimensioni (173 mm) ad </a:t>
            </a:r>
            <a:r>
              <a:rPr lang="it-IT" sz="1900" dirty="0" err="1"/>
              <a:t>ecostruttura</a:t>
            </a:r>
            <a:r>
              <a:rPr lang="it-IT" sz="1900" dirty="0"/>
              <a:t> di tipo </a:t>
            </a:r>
            <a:r>
              <a:rPr lang="it-IT" sz="1900" dirty="0" err="1"/>
              <a:t>steatosico</a:t>
            </a:r>
            <a:r>
              <a:rPr lang="it-IT" sz="1900" dirty="0"/>
              <a:t>. </a:t>
            </a:r>
          </a:p>
          <a:p>
            <a:pPr marL="0" indent="0">
              <a:buNone/>
            </a:pPr>
            <a:r>
              <a:rPr lang="it-IT" sz="1900" dirty="0"/>
              <a:t>Assenza di dilatazione delle vie biliari intra- ed extra-epatiche. </a:t>
            </a:r>
          </a:p>
          <a:p>
            <a:pPr marL="0" indent="0">
              <a:buNone/>
            </a:pPr>
            <a:r>
              <a:rPr lang="it-IT" sz="1900" dirty="0"/>
              <a:t>Colecisti ipotonica a pareti ispessite, </a:t>
            </a:r>
            <a:r>
              <a:rPr lang="it-IT" sz="1900" dirty="0" err="1"/>
              <a:t>alitiasica</a:t>
            </a:r>
            <a:r>
              <a:rPr lang="it-IT" sz="1900" dirty="0"/>
              <a:t>. </a:t>
            </a:r>
          </a:p>
          <a:p>
            <a:pPr marL="0" indent="0">
              <a:buNone/>
            </a:pPr>
            <a:r>
              <a:rPr lang="it-IT" sz="1900" dirty="0"/>
              <a:t>Vena porta regolare per decorso e calibro.</a:t>
            </a:r>
          </a:p>
          <a:p>
            <a:pPr marL="0" indent="0">
              <a:buNone/>
            </a:pPr>
            <a:r>
              <a:rPr lang="it-IT" sz="1900" dirty="0"/>
              <a:t>Pancreas ad </a:t>
            </a:r>
            <a:r>
              <a:rPr lang="it-IT" sz="1900" dirty="0" err="1"/>
              <a:t>ecostruttura</a:t>
            </a:r>
            <a:r>
              <a:rPr lang="it-IT" sz="1900" dirty="0"/>
              <a:t> conservata.</a:t>
            </a:r>
          </a:p>
          <a:p>
            <a:pPr marL="0" indent="0">
              <a:buNone/>
            </a:pPr>
            <a:r>
              <a:rPr lang="it-IT" sz="1900" dirty="0"/>
              <a:t>Milza ingrandita (139 mm).</a:t>
            </a:r>
          </a:p>
          <a:p>
            <a:pPr marL="0" indent="0">
              <a:buNone/>
            </a:pPr>
            <a:r>
              <a:rPr lang="it-IT" sz="1900" dirty="0"/>
              <a:t>Reni in sede, normali per dimensioni ed </a:t>
            </a:r>
            <a:r>
              <a:rPr lang="it-IT" sz="1900" dirty="0" err="1"/>
              <a:t>ecostruttura</a:t>
            </a:r>
            <a:r>
              <a:rPr lang="it-IT" sz="1900" dirty="0"/>
              <a:t> senza segni di dilatazione delle varie cavità escretrici o immagini da calcoli.</a:t>
            </a:r>
          </a:p>
          <a:p>
            <a:pPr marL="0" indent="0">
              <a:buNone/>
            </a:pPr>
            <a:r>
              <a:rPr lang="it-IT" sz="1900" dirty="0"/>
              <a:t>Vescica ipotonica a pareti regolari.</a:t>
            </a:r>
          </a:p>
          <a:p>
            <a:pPr marL="0" indent="0">
              <a:buNone/>
            </a:pPr>
            <a:r>
              <a:rPr lang="it-IT" sz="1900" dirty="0"/>
              <a:t>Utero in involuzione ad </a:t>
            </a:r>
            <a:r>
              <a:rPr lang="it-IT" sz="1900" dirty="0" err="1"/>
              <a:t>ecostruttura</a:t>
            </a:r>
            <a:r>
              <a:rPr lang="it-IT" sz="1900" dirty="0"/>
              <a:t> di tipo fibromatoso.</a:t>
            </a:r>
          </a:p>
          <a:p>
            <a:pPr marL="0" indent="0">
              <a:buNone/>
            </a:pPr>
            <a:r>
              <a:rPr lang="it-IT" sz="1900" dirty="0"/>
              <a:t>In sede </a:t>
            </a:r>
            <a:r>
              <a:rPr lang="it-IT" sz="1900" dirty="0" err="1"/>
              <a:t>soprauterina</a:t>
            </a:r>
            <a:r>
              <a:rPr lang="it-IT" sz="1900" dirty="0"/>
              <a:t> presenza di una raccolta liquida diffusa di circa 4 x 2 cm. </a:t>
            </a:r>
          </a:p>
          <a:p>
            <a:pPr marL="0" indent="0">
              <a:buNone/>
            </a:pPr>
            <a:r>
              <a:rPr lang="it-IT" sz="1900" dirty="0"/>
              <a:t>Le pareti del colon appaiono ispessite (4 mm a livello del trasverso; 6 mm a livello del discendente) ad </a:t>
            </a:r>
            <a:r>
              <a:rPr lang="it-IT" sz="1900" dirty="0" err="1"/>
              <a:t>ecostruttura</a:t>
            </a:r>
            <a:r>
              <a:rPr lang="it-IT" sz="1900" dirty="0"/>
              <a:t> </a:t>
            </a:r>
            <a:r>
              <a:rPr lang="it-IT" sz="1900" dirty="0" err="1"/>
              <a:t>ipoecogena</a:t>
            </a:r>
            <a:r>
              <a:rPr lang="it-IT" sz="1900" dirty="0"/>
              <a:t> come da processo flogistico. Mancata rappresentazione delle </a:t>
            </a:r>
            <a:r>
              <a:rPr lang="it-IT" sz="1900" dirty="0" err="1"/>
              <a:t>austrature</a:t>
            </a:r>
            <a:r>
              <a:rPr lang="it-IT" sz="1900" dirty="0"/>
              <a:t> ed aspetto di tipo filiforme del lume senza evidenza di lesioni di tipo infiltrativo».</a:t>
            </a:r>
          </a:p>
        </p:txBody>
      </p:sp>
      <p:sp>
        <p:nvSpPr>
          <p:cNvPr id="4" name="Segnaposto numero diapositiva 3">
            <a:extLst>
              <a:ext uri="{FF2B5EF4-FFF2-40B4-BE49-F238E27FC236}">
                <a16:creationId xmlns:a16="http://schemas.microsoft.com/office/drawing/2014/main" id="{380DDB64-19BB-45A0-8379-0A31CF68DB26}"/>
              </a:ext>
            </a:extLst>
          </p:cNvPr>
          <p:cNvSpPr>
            <a:spLocks noGrp="1"/>
          </p:cNvSpPr>
          <p:nvPr>
            <p:ph type="sldNum" sz="quarter" idx="12"/>
          </p:nvPr>
        </p:nvSpPr>
        <p:spPr/>
        <p:txBody>
          <a:bodyPr/>
          <a:lstStyle/>
          <a:p>
            <a:fld id="{F74261B0-514C-C14D-A55C-B456B5689405}" type="slidenum">
              <a:rPr lang="it-IT" smtClean="0"/>
              <a:t>26</a:t>
            </a:fld>
            <a:endParaRPr lang="it-IT"/>
          </a:p>
        </p:txBody>
      </p:sp>
    </p:spTree>
    <p:extLst>
      <p:ext uri="{BB962C8B-B14F-4D97-AF65-F5344CB8AC3E}">
        <p14:creationId xmlns:p14="http://schemas.microsoft.com/office/powerpoint/2010/main" val="26463896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D5C2A5A-AD8E-4BFE-8A9B-605D7E929927}"/>
              </a:ext>
            </a:extLst>
          </p:cNvPr>
          <p:cNvSpPr>
            <a:spLocks noGrp="1"/>
          </p:cNvSpPr>
          <p:nvPr>
            <p:ph idx="1"/>
          </p:nvPr>
        </p:nvSpPr>
        <p:spPr>
          <a:xfrm>
            <a:off x="628650" y="2919412"/>
            <a:ext cx="7886700" cy="1019175"/>
          </a:xfrm>
        </p:spPr>
        <p:txBody>
          <a:bodyPr>
            <a:normAutofit/>
          </a:bodyPr>
          <a:lstStyle/>
          <a:p>
            <a:pPr marL="0" indent="0" algn="ctr">
              <a:buNone/>
            </a:pPr>
            <a:r>
              <a:rPr lang="it-IT" sz="3200" b="1" dirty="0">
                <a:effectLst>
                  <a:outerShdw blurRad="38100" dist="38100" dir="2700000" algn="tl">
                    <a:srgbClr val="000000">
                      <a:alpha val="43137"/>
                    </a:srgbClr>
                  </a:outerShdw>
                </a:effectLst>
              </a:rPr>
              <a:t>5. Colonscopia</a:t>
            </a:r>
          </a:p>
        </p:txBody>
      </p:sp>
      <p:sp>
        <p:nvSpPr>
          <p:cNvPr id="4" name="Segnaposto numero diapositiva 3">
            <a:extLst>
              <a:ext uri="{FF2B5EF4-FFF2-40B4-BE49-F238E27FC236}">
                <a16:creationId xmlns:a16="http://schemas.microsoft.com/office/drawing/2014/main" id="{10B9537E-5273-47C5-972D-1D7C5147E80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4261B0-514C-C14D-A55C-B456B5689405}" type="slidenum">
              <a:rPr kumimoji="0" lang="it-IT"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it-IT"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245734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9520A57-BB8A-46F1-BB6C-50BBF8DD52CE}"/>
              </a:ext>
            </a:extLst>
          </p:cNvPr>
          <p:cNvSpPr>
            <a:spLocks noGrp="1"/>
          </p:cNvSpPr>
          <p:nvPr>
            <p:ph idx="1"/>
          </p:nvPr>
        </p:nvSpPr>
        <p:spPr>
          <a:xfrm>
            <a:off x="628650" y="1005840"/>
            <a:ext cx="7886700" cy="5171123"/>
          </a:xfrm>
        </p:spPr>
        <p:txBody>
          <a:bodyPr/>
          <a:lstStyle/>
          <a:p>
            <a:pPr marL="0" indent="0">
              <a:buNone/>
            </a:pPr>
            <a:r>
              <a:rPr lang="it-IT" b="1" dirty="0"/>
              <a:t>Colonscopia</a:t>
            </a:r>
          </a:p>
          <a:p>
            <a:pPr marL="0" indent="0">
              <a:buNone/>
            </a:pPr>
            <a:r>
              <a:rPr lang="it-IT" b="1" dirty="0"/>
              <a:t>Referto:</a:t>
            </a:r>
          </a:p>
          <a:p>
            <a:pPr marL="0" indent="0">
              <a:buNone/>
            </a:pPr>
            <a:r>
              <a:rPr lang="it-IT" dirty="0"/>
              <a:t>«Esame condotto sino all’ultima ansa ileale che, percorsa per circa 10 centimetri, appare nella norma. La mucosa di cieco, ascendente e trasverso appare macroscopicamente normale. A partire da 60 cm dal margine anale, la mucosa appare fortemente edematosa e friabile al toccamento con pinza bioptica con abbondante mucopus. Al sigma, a circa 25 cm dal margine anale, la mucosa appare macroscopicamente nella norma. Al retto congestione emorroidaria interna. Conclusioni: colite segmentaria del colon sinistro. Istologia in corso». </a:t>
            </a:r>
          </a:p>
        </p:txBody>
      </p:sp>
      <p:sp>
        <p:nvSpPr>
          <p:cNvPr id="4" name="Segnaposto numero diapositiva 3">
            <a:extLst>
              <a:ext uri="{FF2B5EF4-FFF2-40B4-BE49-F238E27FC236}">
                <a16:creationId xmlns:a16="http://schemas.microsoft.com/office/drawing/2014/main" id="{F50435A6-B325-498D-A998-8637C1D02415}"/>
              </a:ext>
            </a:extLst>
          </p:cNvPr>
          <p:cNvSpPr>
            <a:spLocks noGrp="1"/>
          </p:cNvSpPr>
          <p:nvPr>
            <p:ph type="sldNum" sz="quarter" idx="12"/>
          </p:nvPr>
        </p:nvSpPr>
        <p:spPr/>
        <p:txBody>
          <a:bodyPr/>
          <a:lstStyle/>
          <a:p>
            <a:fld id="{F74261B0-514C-C14D-A55C-B456B5689405}" type="slidenum">
              <a:rPr lang="it-IT" smtClean="0"/>
              <a:t>28</a:t>
            </a:fld>
            <a:endParaRPr lang="it-IT"/>
          </a:p>
        </p:txBody>
      </p:sp>
    </p:spTree>
    <p:extLst>
      <p:ext uri="{BB962C8B-B14F-4D97-AF65-F5344CB8AC3E}">
        <p14:creationId xmlns:p14="http://schemas.microsoft.com/office/powerpoint/2010/main" val="3656640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821E67D-8093-4ADB-B7A5-3CEE764F52D7}"/>
              </a:ext>
            </a:extLst>
          </p:cNvPr>
          <p:cNvSpPr>
            <a:spLocks noGrp="1"/>
          </p:cNvSpPr>
          <p:nvPr>
            <p:ph idx="1"/>
          </p:nvPr>
        </p:nvSpPr>
        <p:spPr>
          <a:xfrm>
            <a:off x="628650" y="1239520"/>
            <a:ext cx="7886700" cy="4937443"/>
          </a:xfrm>
        </p:spPr>
        <p:txBody>
          <a:bodyPr>
            <a:normAutofit lnSpcReduction="10000"/>
          </a:bodyPr>
          <a:lstStyle/>
          <a:p>
            <a:pPr marL="0" indent="0">
              <a:buNone/>
            </a:pPr>
            <a:r>
              <a:rPr lang="it-IT" b="1" dirty="0"/>
              <a:t>Anamnesi fisiologica:</a:t>
            </a:r>
          </a:p>
          <a:p>
            <a:pPr marL="0" indent="0">
              <a:buNone/>
            </a:pPr>
            <a:r>
              <a:rPr lang="it-IT" dirty="0"/>
              <a:t>Sviluppo psico-fisico nella norma. Menarca all’età di 11 anni. Menopausa all’età di 47 anni. </a:t>
            </a:r>
          </a:p>
          <a:p>
            <a:pPr marL="0" indent="0">
              <a:buNone/>
            </a:pPr>
            <a:r>
              <a:rPr lang="it-IT" dirty="0"/>
              <a:t>Ex collaboratrice domestica. Da tre anni disoccupata per </a:t>
            </a:r>
            <a:r>
              <a:rPr lang="it-IT" dirty="0" err="1"/>
              <a:t>ingravescenza</a:t>
            </a:r>
            <a:r>
              <a:rPr lang="it-IT" dirty="0"/>
              <a:t> della sintomatologia e intensa astenia.</a:t>
            </a:r>
          </a:p>
          <a:p>
            <a:pPr marL="0" indent="0">
              <a:buNone/>
            </a:pPr>
            <a:r>
              <a:rPr lang="it-IT" dirty="0"/>
              <a:t>Appetito ridotto e frequenti digiuni prolungati.</a:t>
            </a:r>
          </a:p>
          <a:p>
            <a:pPr marL="0" indent="0">
              <a:buNone/>
            </a:pPr>
            <a:r>
              <a:rPr lang="it-IT" dirty="0"/>
              <a:t>Diuresi e minzione regolari.</a:t>
            </a:r>
          </a:p>
          <a:p>
            <a:pPr marL="0" indent="0">
              <a:buNone/>
            </a:pPr>
            <a:r>
              <a:rPr lang="it-IT" dirty="0"/>
              <a:t>Alvo caratterizzato, da circa tre anni, da 3-4 evacuazioni al giorno (anche notturne) con feci acquose (scala Bristol 7) senza sangue macroscopicamente evidente, tuttavia associata ad abbondante </a:t>
            </a:r>
            <a:r>
              <a:rPr lang="it-IT" dirty="0" err="1"/>
              <a:t>mucorrea</a:t>
            </a:r>
            <a:r>
              <a:rPr lang="it-IT" dirty="0"/>
              <a:t> e dolore in regione epigastrica e mesogastrica, che non migliora dopo l’evacuazione.</a:t>
            </a:r>
          </a:p>
          <a:p>
            <a:pPr marL="0" indent="0">
              <a:buNone/>
            </a:pPr>
            <a:r>
              <a:rPr lang="it-IT" dirty="0"/>
              <a:t>Peso corporeo: 43 Kg</a:t>
            </a:r>
          </a:p>
          <a:p>
            <a:pPr marL="0" indent="0">
              <a:buNone/>
            </a:pPr>
            <a:r>
              <a:rPr lang="it-IT" dirty="0"/>
              <a:t>Altezza: 165 cm</a:t>
            </a:r>
          </a:p>
          <a:p>
            <a:pPr marL="0" indent="0">
              <a:buNone/>
            </a:pPr>
            <a:r>
              <a:rPr lang="it-IT" dirty="0"/>
              <a:t>BMI: 15.8</a:t>
            </a:r>
          </a:p>
          <a:p>
            <a:endParaRPr lang="it-IT" dirty="0"/>
          </a:p>
          <a:p>
            <a:pPr marL="0" indent="0">
              <a:buNone/>
            </a:pPr>
            <a:endParaRPr lang="it-IT" dirty="0"/>
          </a:p>
          <a:p>
            <a:pPr marL="0" indent="0">
              <a:buNone/>
            </a:pPr>
            <a:endParaRPr lang="it-IT" dirty="0"/>
          </a:p>
        </p:txBody>
      </p:sp>
      <p:sp>
        <p:nvSpPr>
          <p:cNvPr id="4" name="Segnaposto numero diapositiva 3">
            <a:extLst>
              <a:ext uri="{FF2B5EF4-FFF2-40B4-BE49-F238E27FC236}">
                <a16:creationId xmlns:a16="http://schemas.microsoft.com/office/drawing/2014/main" id="{381E46D1-21E1-452B-9179-F86A67627279}"/>
              </a:ext>
            </a:extLst>
          </p:cNvPr>
          <p:cNvSpPr>
            <a:spLocks noGrp="1"/>
          </p:cNvSpPr>
          <p:nvPr>
            <p:ph type="sldNum" sz="quarter" idx="12"/>
          </p:nvPr>
        </p:nvSpPr>
        <p:spPr/>
        <p:txBody>
          <a:bodyPr/>
          <a:lstStyle/>
          <a:p>
            <a:r>
              <a:rPr lang="it-IT" dirty="0"/>
              <a:t>2</a:t>
            </a:r>
          </a:p>
        </p:txBody>
      </p:sp>
    </p:spTree>
    <p:extLst>
      <p:ext uri="{BB962C8B-B14F-4D97-AF65-F5344CB8AC3E}">
        <p14:creationId xmlns:p14="http://schemas.microsoft.com/office/powerpoint/2010/main" val="23161239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2B12D44-F10D-4D25-BDCF-D29D273AA2D0}"/>
              </a:ext>
            </a:extLst>
          </p:cNvPr>
          <p:cNvSpPr>
            <a:spLocks noGrp="1"/>
          </p:cNvSpPr>
          <p:nvPr>
            <p:ph idx="1"/>
          </p:nvPr>
        </p:nvSpPr>
        <p:spPr>
          <a:xfrm>
            <a:off x="628650" y="1361440"/>
            <a:ext cx="7886700" cy="4815523"/>
          </a:xfrm>
        </p:spPr>
        <p:txBody>
          <a:bodyPr/>
          <a:lstStyle/>
          <a:p>
            <a:pPr marL="0" indent="0">
              <a:buNone/>
            </a:pPr>
            <a:r>
              <a:rPr lang="it-IT" b="1" dirty="0"/>
              <a:t>Esame istologico</a:t>
            </a:r>
            <a:endParaRPr lang="it-IT" dirty="0"/>
          </a:p>
          <a:p>
            <a:pPr marL="0" indent="0">
              <a:buNone/>
            </a:pPr>
            <a:endParaRPr lang="it-IT" dirty="0"/>
          </a:p>
          <a:p>
            <a:pPr marL="0" indent="0">
              <a:buNone/>
            </a:pPr>
            <a:r>
              <a:rPr lang="it-IT" dirty="0"/>
              <a:t>Nei frammenti bioptici della mucosa del colon trasverso e del sigma si evidenzia struttura ghiandolare conservata, sede di lieve infiltrato flogistico cronico, con edema e congestione vascolare nella lamina propria.</a:t>
            </a:r>
          </a:p>
          <a:p>
            <a:pPr marL="0" indent="0">
              <a:buNone/>
            </a:pPr>
            <a:r>
              <a:rPr lang="it-IT" dirty="0"/>
              <a:t>I frammenti bioptici della mucosa del colon discendente appaiono completamente </a:t>
            </a:r>
            <a:r>
              <a:rPr lang="it-IT" dirty="0" err="1"/>
              <a:t>disepitelizzati</a:t>
            </a:r>
            <a:r>
              <a:rPr lang="it-IT" dirty="0"/>
              <a:t> e composti da </a:t>
            </a:r>
            <a:r>
              <a:rPr lang="it-IT" dirty="0" err="1"/>
              <a:t>esseudato</a:t>
            </a:r>
            <a:r>
              <a:rPr lang="it-IT" dirty="0"/>
              <a:t> fibrino-leucocitario. </a:t>
            </a:r>
          </a:p>
        </p:txBody>
      </p:sp>
      <p:sp>
        <p:nvSpPr>
          <p:cNvPr id="4" name="Segnaposto numero diapositiva 3">
            <a:extLst>
              <a:ext uri="{FF2B5EF4-FFF2-40B4-BE49-F238E27FC236}">
                <a16:creationId xmlns:a16="http://schemas.microsoft.com/office/drawing/2014/main" id="{CA115DE3-F4B4-4EE8-93C3-5FB13187EEE5}"/>
              </a:ext>
            </a:extLst>
          </p:cNvPr>
          <p:cNvSpPr>
            <a:spLocks noGrp="1"/>
          </p:cNvSpPr>
          <p:nvPr>
            <p:ph type="sldNum" sz="quarter" idx="12"/>
          </p:nvPr>
        </p:nvSpPr>
        <p:spPr/>
        <p:txBody>
          <a:bodyPr/>
          <a:lstStyle/>
          <a:p>
            <a:fld id="{F74261B0-514C-C14D-A55C-B456B5689405}" type="slidenum">
              <a:rPr lang="it-IT" smtClean="0"/>
              <a:t>29</a:t>
            </a:fld>
            <a:endParaRPr lang="it-IT"/>
          </a:p>
        </p:txBody>
      </p:sp>
    </p:spTree>
    <p:extLst>
      <p:ext uri="{BB962C8B-B14F-4D97-AF65-F5344CB8AC3E}">
        <p14:creationId xmlns:p14="http://schemas.microsoft.com/office/powerpoint/2010/main" val="31255302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D5C2A5A-AD8E-4BFE-8A9B-605D7E929927}"/>
              </a:ext>
            </a:extLst>
          </p:cNvPr>
          <p:cNvSpPr>
            <a:spLocks noGrp="1"/>
          </p:cNvSpPr>
          <p:nvPr>
            <p:ph idx="1"/>
          </p:nvPr>
        </p:nvSpPr>
        <p:spPr>
          <a:xfrm>
            <a:off x="628650" y="2919412"/>
            <a:ext cx="7886700" cy="1019175"/>
          </a:xfrm>
        </p:spPr>
        <p:txBody>
          <a:bodyPr>
            <a:normAutofit/>
          </a:bodyPr>
          <a:lstStyle/>
          <a:p>
            <a:pPr marL="0" indent="0" algn="ctr">
              <a:buNone/>
            </a:pPr>
            <a:r>
              <a:rPr lang="it-IT" sz="3200" b="1" dirty="0">
                <a:effectLst>
                  <a:outerShdw blurRad="38100" dist="38100" dir="2700000" algn="tl">
                    <a:srgbClr val="000000">
                      <a:alpha val="43137"/>
                    </a:srgbClr>
                  </a:outerShdw>
                </a:effectLst>
              </a:rPr>
              <a:t>6. Impostazione della terapia</a:t>
            </a:r>
          </a:p>
        </p:txBody>
      </p:sp>
      <p:sp>
        <p:nvSpPr>
          <p:cNvPr id="4" name="Segnaposto numero diapositiva 3">
            <a:extLst>
              <a:ext uri="{FF2B5EF4-FFF2-40B4-BE49-F238E27FC236}">
                <a16:creationId xmlns:a16="http://schemas.microsoft.com/office/drawing/2014/main" id="{10B9537E-5273-47C5-972D-1D7C5147E801}"/>
              </a:ext>
            </a:extLst>
          </p:cNvPr>
          <p:cNvSpPr>
            <a:spLocks noGrp="1"/>
          </p:cNvSpPr>
          <p:nvPr>
            <p:ph type="sldNum" sz="quarter" idx="12"/>
          </p:nvPr>
        </p:nvSpPr>
        <p:spPr/>
        <p:txBody>
          <a:bodyPr/>
          <a:lstStyle/>
          <a:p>
            <a:fld id="{F74261B0-514C-C14D-A55C-B456B5689405}" type="slidenum">
              <a:rPr lang="it-IT" smtClean="0"/>
              <a:t>30</a:t>
            </a:fld>
            <a:endParaRPr lang="it-IT"/>
          </a:p>
        </p:txBody>
      </p:sp>
    </p:spTree>
    <p:extLst>
      <p:ext uri="{BB962C8B-B14F-4D97-AF65-F5344CB8AC3E}">
        <p14:creationId xmlns:p14="http://schemas.microsoft.com/office/powerpoint/2010/main" val="29140120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2A6E11D-CD20-4EC9-AACB-B59CC9EDB725}"/>
              </a:ext>
            </a:extLst>
          </p:cNvPr>
          <p:cNvSpPr>
            <a:spLocks noGrp="1"/>
          </p:cNvSpPr>
          <p:nvPr>
            <p:ph idx="1"/>
          </p:nvPr>
        </p:nvSpPr>
        <p:spPr>
          <a:xfrm>
            <a:off x="628650" y="1361440"/>
            <a:ext cx="7886700" cy="4663123"/>
          </a:xfrm>
        </p:spPr>
        <p:txBody>
          <a:bodyPr/>
          <a:lstStyle/>
          <a:p>
            <a:pPr marL="0" indent="0">
              <a:buNone/>
            </a:pPr>
            <a:endParaRPr lang="it-IT" dirty="0"/>
          </a:p>
          <a:p>
            <a:pPr>
              <a:buFontTx/>
              <a:buChar char="-"/>
            </a:pPr>
            <a:r>
              <a:rPr lang="it-IT" dirty="0"/>
              <a:t>Prednisone 40 mg, </a:t>
            </a:r>
            <a:r>
              <a:rPr lang="it-IT" dirty="0" err="1"/>
              <a:t>os</a:t>
            </a:r>
            <a:r>
              <a:rPr lang="it-IT" dirty="0"/>
              <a:t>;</a:t>
            </a:r>
          </a:p>
          <a:p>
            <a:pPr marL="0" indent="0">
              <a:buNone/>
            </a:pPr>
            <a:endParaRPr lang="it-IT" dirty="0"/>
          </a:p>
          <a:p>
            <a:pPr>
              <a:buFontTx/>
              <a:buChar char="-"/>
            </a:pPr>
            <a:r>
              <a:rPr lang="it-IT" dirty="0" err="1"/>
              <a:t>Metronidazolo</a:t>
            </a:r>
            <a:r>
              <a:rPr lang="it-IT" dirty="0"/>
              <a:t> 250 mg </a:t>
            </a:r>
            <a:r>
              <a:rPr lang="it-IT" dirty="0" err="1"/>
              <a:t>cp</a:t>
            </a:r>
            <a:r>
              <a:rPr lang="it-IT" dirty="0"/>
              <a:t>, 3 </a:t>
            </a:r>
            <a:r>
              <a:rPr lang="it-IT" dirty="0" err="1"/>
              <a:t>cp</a:t>
            </a:r>
            <a:r>
              <a:rPr lang="it-IT" dirty="0"/>
              <a:t>/die;</a:t>
            </a:r>
          </a:p>
          <a:p>
            <a:pPr>
              <a:buFontTx/>
              <a:buChar char="-"/>
            </a:pPr>
            <a:endParaRPr lang="it-IT" dirty="0"/>
          </a:p>
          <a:p>
            <a:pPr>
              <a:buFontTx/>
              <a:buChar char="-"/>
            </a:pPr>
            <a:r>
              <a:rPr lang="it-IT" dirty="0" err="1"/>
              <a:t>Ciprofloxacina</a:t>
            </a:r>
            <a:r>
              <a:rPr lang="it-IT" dirty="0"/>
              <a:t> 500 mg </a:t>
            </a:r>
            <a:r>
              <a:rPr lang="it-IT" dirty="0" err="1"/>
              <a:t>cp</a:t>
            </a:r>
            <a:r>
              <a:rPr lang="it-IT" dirty="0"/>
              <a:t>, 2 </a:t>
            </a:r>
            <a:r>
              <a:rPr lang="it-IT" dirty="0" err="1"/>
              <a:t>cp</a:t>
            </a:r>
            <a:r>
              <a:rPr lang="it-IT" dirty="0"/>
              <a:t>/die;</a:t>
            </a:r>
          </a:p>
          <a:p>
            <a:pPr>
              <a:buFontTx/>
              <a:buChar char="-"/>
            </a:pPr>
            <a:endParaRPr lang="it-IT" dirty="0"/>
          </a:p>
          <a:p>
            <a:pPr>
              <a:buFontTx/>
              <a:buChar char="-"/>
            </a:pPr>
            <a:r>
              <a:rPr lang="it-IT" dirty="0" err="1"/>
              <a:t>Mesalazina</a:t>
            </a:r>
            <a:r>
              <a:rPr lang="it-IT" dirty="0"/>
              <a:t> 4,8 g/die, </a:t>
            </a:r>
            <a:r>
              <a:rPr lang="it-IT" dirty="0" err="1"/>
              <a:t>os</a:t>
            </a:r>
            <a:r>
              <a:rPr lang="it-IT" dirty="0"/>
              <a:t>.</a:t>
            </a:r>
          </a:p>
        </p:txBody>
      </p:sp>
      <p:sp>
        <p:nvSpPr>
          <p:cNvPr id="4" name="Segnaposto numero diapositiva 3">
            <a:extLst>
              <a:ext uri="{FF2B5EF4-FFF2-40B4-BE49-F238E27FC236}">
                <a16:creationId xmlns:a16="http://schemas.microsoft.com/office/drawing/2014/main" id="{F5942117-8DA8-4533-B686-BA1F2B67577A}"/>
              </a:ext>
            </a:extLst>
          </p:cNvPr>
          <p:cNvSpPr>
            <a:spLocks noGrp="1"/>
          </p:cNvSpPr>
          <p:nvPr>
            <p:ph type="sldNum" sz="quarter" idx="12"/>
          </p:nvPr>
        </p:nvSpPr>
        <p:spPr/>
        <p:txBody>
          <a:bodyPr/>
          <a:lstStyle/>
          <a:p>
            <a:fld id="{F74261B0-514C-C14D-A55C-B456B5689405}" type="slidenum">
              <a:rPr lang="it-IT" smtClean="0"/>
              <a:t>31</a:t>
            </a:fld>
            <a:endParaRPr lang="it-IT"/>
          </a:p>
        </p:txBody>
      </p:sp>
    </p:spTree>
    <p:extLst>
      <p:ext uri="{BB962C8B-B14F-4D97-AF65-F5344CB8AC3E}">
        <p14:creationId xmlns:p14="http://schemas.microsoft.com/office/powerpoint/2010/main" val="23608662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66846F-A9EB-4B08-960F-CC6B2FE603EA}"/>
              </a:ext>
            </a:extLst>
          </p:cNvPr>
          <p:cNvSpPr>
            <a:spLocks noGrp="1"/>
          </p:cNvSpPr>
          <p:nvPr>
            <p:ph type="title"/>
          </p:nvPr>
        </p:nvSpPr>
        <p:spPr>
          <a:xfrm>
            <a:off x="628650" y="578805"/>
            <a:ext cx="7886700" cy="1325563"/>
          </a:xfrm>
        </p:spPr>
        <p:txBody>
          <a:bodyPr/>
          <a:lstStyle/>
          <a:p>
            <a:r>
              <a:rPr lang="it-IT" b="1" dirty="0"/>
              <a:t>Miglioramento clinico</a:t>
            </a:r>
          </a:p>
        </p:txBody>
      </p:sp>
      <p:sp>
        <p:nvSpPr>
          <p:cNvPr id="3" name="Segnaposto contenuto 2">
            <a:extLst>
              <a:ext uri="{FF2B5EF4-FFF2-40B4-BE49-F238E27FC236}">
                <a16:creationId xmlns:a16="http://schemas.microsoft.com/office/drawing/2014/main" id="{E8E0EE08-3808-4E3C-915F-211AFF1BD763}"/>
              </a:ext>
            </a:extLst>
          </p:cNvPr>
          <p:cNvSpPr>
            <a:spLocks noGrp="1"/>
          </p:cNvSpPr>
          <p:nvPr>
            <p:ph idx="1"/>
          </p:nvPr>
        </p:nvSpPr>
        <p:spPr>
          <a:xfrm>
            <a:off x="628650" y="1914538"/>
            <a:ext cx="7886700" cy="4871718"/>
          </a:xfrm>
        </p:spPr>
        <p:txBody>
          <a:bodyPr>
            <a:normAutofit/>
          </a:bodyPr>
          <a:lstStyle/>
          <a:p>
            <a:r>
              <a:rPr lang="it-IT" dirty="0"/>
              <a:t>Risoluzione della sintomatologia dolorosa;</a:t>
            </a:r>
          </a:p>
          <a:p>
            <a:pPr marL="0" indent="0">
              <a:buNone/>
            </a:pPr>
            <a:endParaRPr lang="it-IT" dirty="0"/>
          </a:p>
          <a:p>
            <a:r>
              <a:rPr lang="it-IT" dirty="0"/>
              <a:t>Riduzione del numero di evacuazioni fino a una evacuazione al giorno;</a:t>
            </a:r>
          </a:p>
          <a:p>
            <a:endParaRPr lang="it-IT" dirty="0"/>
          </a:p>
          <a:p>
            <a:r>
              <a:rPr lang="it-IT" dirty="0"/>
              <a:t>Assenza di </a:t>
            </a:r>
            <a:r>
              <a:rPr lang="it-IT" dirty="0" err="1"/>
              <a:t>mucorrea</a:t>
            </a:r>
            <a:r>
              <a:rPr lang="it-IT" dirty="0"/>
              <a:t>;</a:t>
            </a:r>
          </a:p>
          <a:p>
            <a:endParaRPr lang="it-IT" dirty="0"/>
          </a:p>
          <a:p>
            <a:r>
              <a:rPr lang="it-IT" dirty="0" err="1"/>
              <a:t>Normoconformazione</a:t>
            </a:r>
            <a:r>
              <a:rPr lang="it-IT" dirty="0"/>
              <a:t> delle feci;</a:t>
            </a:r>
          </a:p>
          <a:p>
            <a:endParaRPr lang="it-IT" dirty="0"/>
          </a:p>
          <a:p>
            <a:r>
              <a:rPr lang="it-IT" dirty="0"/>
              <a:t>Risoluzione degli episodi febbrili;</a:t>
            </a:r>
          </a:p>
          <a:p>
            <a:endParaRPr lang="it-IT" dirty="0"/>
          </a:p>
          <a:p>
            <a:r>
              <a:rPr lang="it-IT" dirty="0"/>
              <a:t>Normalizzazione degli indici </a:t>
            </a:r>
            <a:r>
              <a:rPr lang="it-IT"/>
              <a:t>di flogosi.</a:t>
            </a:r>
            <a:endParaRPr lang="it-IT" dirty="0"/>
          </a:p>
          <a:p>
            <a:endParaRPr lang="it-IT" dirty="0"/>
          </a:p>
        </p:txBody>
      </p:sp>
      <p:sp>
        <p:nvSpPr>
          <p:cNvPr id="4" name="Segnaposto numero diapositiva 3">
            <a:extLst>
              <a:ext uri="{FF2B5EF4-FFF2-40B4-BE49-F238E27FC236}">
                <a16:creationId xmlns:a16="http://schemas.microsoft.com/office/drawing/2014/main" id="{C4E6F7C9-9243-448A-A3D9-DF0A6FAEC038}"/>
              </a:ext>
            </a:extLst>
          </p:cNvPr>
          <p:cNvSpPr>
            <a:spLocks noGrp="1"/>
          </p:cNvSpPr>
          <p:nvPr>
            <p:ph type="sldNum" sz="quarter" idx="12"/>
          </p:nvPr>
        </p:nvSpPr>
        <p:spPr/>
        <p:txBody>
          <a:bodyPr/>
          <a:lstStyle/>
          <a:p>
            <a:fld id="{F74261B0-514C-C14D-A55C-B456B5689405}" type="slidenum">
              <a:rPr lang="it-IT" smtClean="0"/>
              <a:t>32</a:t>
            </a:fld>
            <a:endParaRPr lang="it-IT"/>
          </a:p>
        </p:txBody>
      </p:sp>
    </p:spTree>
    <p:extLst>
      <p:ext uri="{BB962C8B-B14F-4D97-AF65-F5344CB8AC3E}">
        <p14:creationId xmlns:p14="http://schemas.microsoft.com/office/powerpoint/2010/main" val="1769149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B502D57-DB84-44E6-AEA7-40B8466E2C19}"/>
              </a:ext>
            </a:extLst>
          </p:cNvPr>
          <p:cNvSpPr>
            <a:spLocks noGrp="1"/>
          </p:cNvSpPr>
          <p:nvPr>
            <p:ph idx="1"/>
          </p:nvPr>
        </p:nvSpPr>
        <p:spPr>
          <a:xfrm>
            <a:off x="760730" y="2005013"/>
            <a:ext cx="7886700" cy="4351338"/>
          </a:xfrm>
        </p:spPr>
        <p:txBody>
          <a:bodyPr/>
          <a:lstStyle/>
          <a:p>
            <a:pPr marL="0" indent="0">
              <a:buNone/>
            </a:pPr>
            <a:endParaRPr lang="it-IT" dirty="0"/>
          </a:p>
          <a:p>
            <a:pPr marL="0" indent="0">
              <a:buNone/>
            </a:pPr>
            <a:endParaRPr lang="it-IT" dirty="0"/>
          </a:p>
          <a:p>
            <a:pPr marL="0" indent="0">
              <a:buNone/>
            </a:pPr>
            <a:endParaRPr lang="it-IT" sz="2800" b="1" dirty="0"/>
          </a:p>
          <a:p>
            <a:pPr marL="0" indent="0">
              <a:buNone/>
            </a:pPr>
            <a:r>
              <a:rPr lang="it-IT" sz="2800" b="1" dirty="0"/>
              <a:t>E se non fosse RCU?</a:t>
            </a:r>
          </a:p>
          <a:p>
            <a:pPr marL="0" indent="0">
              <a:buNone/>
            </a:pPr>
            <a:endParaRPr lang="it-IT" dirty="0"/>
          </a:p>
        </p:txBody>
      </p:sp>
      <p:sp>
        <p:nvSpPr>
          <p:cNvPr id="4" name="Segnaposto numero diapositiva 3">
            <a:extLst>
              <a:ext uri="{FF2B5EF4-FFF2-40B4-BE49-F238E27FC236}">
                <a16:creationId xmlns:a16="http://schemas.microsoft.com/office/drawing/2014/main" id="{BC0903E2-25AB-42AE-A004-DA964F6AA017}"/>
              </a:ext>
            </a:extLst>
          </p:cNvPr>
          <p:cNvSpPr>
            <a:spLocks noGrp="1"/>
          </p:cNvSpPr>
          <p:nvPr>
            <p:ph type="sldNum" sz="quarter" idx="12"/>
          </p:nvPr>
        </p:nvSpPr>
        <p:spPr/>
        <p:txBody>
          <a:bodyPr/>
          <a:lstStyle/>
          <a:p>
            <a:fld id="{F74261B0-514C-C14D-A55C-B456B5689405}" type="slidenum">
              <a:rPr lang="it-IT" smtClean="0"/>
              <a:t>33</a:t>
            </a:fld>
            <a:endParaRPr lang="it-IT"/>
          </a:p>
        </p:txBody>
      </p:sp>
      <p:pic>
        <p:nvPicPr>
          <p:cNvPr id="6" name="Immagine 5">
            <a:extLst>
              <a:ext uri="{FF2B5EF4-FFF2-40B4-BE49-F238E27FC236}">
                <a16:creationId xmlns:a16="http://schemas.microsoft.com/office/drawing/2014/main" id="{760A0F79-D23A-44DB-B49D-07AF1736EC64}"/>
              </a:ext>
            </a:extLst>
          </p:cNvPr>
          <p:cNvPicPr>
            <a:picLocks noChangeAspect="1"/>
          </p:cNvPicPr>
          <p:nvPr/>
        </p:nvPicPr>
        <p:blipFill>
          <a:blip r:embed="rId2"/>
          <a:stretch>
            <a:fillRect/>
          </a:stretch>
        </p:blipFill>
        <p:spPr>
          <a:xfrm>
            <a:off x="5151120" y="1825625"/>
            <a:ext cx="3644900" cy="3634396"/>
          </a:xfrm>
          <a:prstGeom prst="rect">
            <a:avLst/>
          </a:prstGeom>
        </p:spPr>
      </p:pic>
    </p:spTree>
    <p:extLst>
      <p:ext uri="{BB962C8B-B14F-4D97-AF65-F5344CB8AC3E}">
        <p14:creationId xmlns:p14="http://schemas.microsoft.com/office/powerpoint/2010/main" val="3073269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50D31DB-9BE8-4867-B826-94715073211E}"/>
              </a:ext>
            </a:extLst>
          </p:cNvPr>
          <p:cNvSpPr>
            <a:spLocks noGrp="1"/>
          </p:cNvSpPr>
          <p:nvPr>
            <p:ph idx="1"/>
          </p:nvPr>
        </p:nvSpPr>
        <p:spPr/>
        <p:txBody>
          <a:bodyPr>
            <a:normAutofit/>
          </a:bodyPr>
          <a:lstStyle/>
          <a:p>
            <a:pPr>
              <a:buFont typeface="Wingdings" panose="05000000000000000000" pitchFamily="2" charset="2"/>
              <a:buChar char="ü"/>
            </a:pPr>
            <a:r>
              <a:rPr lang="it-IT" dirty="0"/>
              <a:t>Assenza di coinvolgimento del retto;</a:t>
            </a:r>
          </a:p>
          <a:p>
            <a:pPr>
              <a:buFont typeface="Wingdings" panose="05000000000000000000" pitchFamily="2" charset="2"/>
              <a:buChar char="ü"/>
            </a:pPr>
            <a:endParaRPr lang="it-IT" dirty="0"/>
          </a:p>
          <a:p>
            <a:pPr>
              <a:buFont typeface="Wingdings" panose="05000000000000000000" pitchFamily="2" charset="2"/>
              <a:buChar char="ü"/>
            </a:pPr>
            <a:r>
              <a:rPr lang="it-IT" dirty="0"/>
              <a:t>Assenza di sangue nelle feci;</a:t>
            </a:r>
          </a:p>
          <a:p>
            <a:pPr>
              <a:buFont typeface="Wingdings" panose="05000000000000000000" pitchFamily="2" charset="2"/>
              <a:buChar char="ü"/>
            </a:pPr>
            <a:endParaRPr lang="it-IT" dirty="0"/>
          </a:p>
          <a:p>
            <a:pPr>
              <a:buFont typeface="Wingdings" panose="05000000000000000000" pitchFamily="2" charset="2"/>
              <a:buChar char="ü"/>
            </a:pPr>
            <a:r>
              <a:rPr lang="it-IT" dirty="0"/>
              <a:t>Quadro endoscopico insolito per una RCU;</a:t>
            </a:r>
          </a:p>
          <a:p>
            <a:pPr>
              <a:buFont typeface="Wingdings" panose="05000000000000000000" pitchFamily="2" charset="2"/>
              <a:buChar char="ü"/>
            </a:pPr>
            <a:endParaRPr lang="it-IT" dirty="0"/>
          </a:p>
          <a:p>
            <a:pPr>
              <a:buFont typeface="Wingdings" panose="05000000000000000000" pitchFamily="2" charset="2"/>
              <a:buChar char="ü"/>
            </a:pPr>
            <a:r>
              <a:rPr lang="it-IT" dirty="0"/>
              <a:t>Falda fluida essudativa;</a:t>
            </a:r>
          </a:p>
          <a:p>
            <a:pPr>
              <a:buFont typeface="Wingdings" panose="05000000000000000000" pitchFamily="2" charset="2"/>
              <a:buChar char="ü"/>
            </a:pPr>
            <a:endParaRPr lang="it-IT" dirty="0"/>
          </a:p>
          <a:p>
            <a:pPr>
              <a:buFont typeface="Wingdings" panose="05000000000000000000" pitchFamily="2" charset="2"/>
              <a:buChar char="ü"/>
            </a:pPr>
            <a:r>
              <a:rPr lang="it-IT" dirty="0"/>
              <a:t>Malnutrizione proteica.</a:t>
            </a:r>
          </a:p>
          <a:p>
            <a:endParaRPr lang="it-IT" dirty="0"/>
          </a:p>
          <a:p>
            <a:endParaRPr lang="it-IT" dirty="0"/>
          </a:p>
          <a:p>
            <a:endParaRPr lang="it-IT" dirty="0"/>
          </a:p>
          <a:p>
            <a:endParaRPr lang="it-IT" dirty="0"/>
          </a:p>
          <a:p>
            <a:endParaRPr lang="it-IT" dirty="0"/>
          </a:p>
          <a:p>
            <a:pPr marL="0" indent="0">
              <a:buNone/>
            </a:pPr>
            <a:endParaRPr lang="it-IT" dirty="0"/>
          </a:p>
        </p:txBody>
      </p:sp>
      <p:sp>
        <p:nvSpPr>
          <p:cNvPr id="4" name="Segnaposto numero diapositiva 3">
            <a:extLst>
              <a:ext uri="{FF2B5EF4-FFF2-40B4-BE49-F238E27FC236}">
                <a16:creationId xmlns:a16="http://schemas.microsoft.com/office/drawing/2014/main" id="{2945BC12-862F-4493-8A75-C6C153ABB260}"/>
              </a:ext>
            </a:extLst>
          </p:cNvPr>
          <p:cNvSpPr>
            <a:spLocks noGrp="1"/>
          </p:cNvSpPr>
          <p:nvPr>
            <p:ph type="sldNum" sz="quarter" idx="12"/>
          </p:nvPr>
        </p:nvSpPr>
        <p:spPr/>
        <p:txBody>
          <a:bodyPr/>
          <a:lstStyle/>
          <a:p>
            <a:fld id="{F74261B0-514C-C14D-A55C-B456B5689405}" type="slidenum">
              <a:rPr lang="it-IT" smtClean="0"/>
              <a:t>34</a:t>
            </a:fld>
            <a:endParaRPr lang="it-IT"/>
          </a:p>
        </p:txBody>
      </p:sp>
    </p:spTree>
    <p:extLst>
      <p:ext uri="{BB962C8B-B14F-4D97-AF65-F5344CB8AC3E}">
        <p14:creationId xmlns:p14="http://schemas.microsoft.com/office/powerpoint/2010/main" val="18511789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8F3546C-2C8B-4AB4-80DA-5106355842A9}"/>
              </a:ext>
            </a:extLst>
          </p:cNvPr>
          <p:cNvSpPr>
            <a:spLocks noGrp="1"/>
          </p:cNvSpPr>
          <p:nvPr>
            <p:ph idx="1"/>
          </p:nvPr>
        </p:nvSpPr>
        <p:spPr>
          <a:xfrm>
            <a:off x="516890" y="2911475"/>
            <a:ext cx="7886700" cy="1603375"/>
          </a:xfrm>
        </p:spPr>
        <p:txBody>
          <a:bodyPr>
            <a:normAutofit/>
          </a:bodyPr>
          <a:lstStyle/>
          <a:p>
            <a:pPr marL="0" indent="0" algn="ctr">
              <a:buNone/>
            </a:pPr>
            <a:r>
              <a:rPr lang="it-IT" sz="3600" dirty="0"/>
              <a:t>Si programma </a:t>
            </a:r>
            <a:r>
              <a:rPr lang="it-IT" sz="3600" dirty="0" err="1"/>
              <a:t>entero</a:t>
            </a:r>
            <a:r>
              <a:rPr lang="it-IT" sz="3600" dirty="0"/>
              <a:t>-RM…</a:t>
            </a:r>
          </a:p>
        </p:txBody>
      </p:sp>
      <p:sp>
        <p:nvSpPr>
          <p:cNvPr id="4" name="Segnaposto numero diapositiva 3">
            <a:extLst>
              <a:ext uri="{FF2B5EF4-FFF2-40B4-BE49-F238E27FC236}">
                <a16:creationId xmlns:a16="http://schemas.microsoft.com/office/drawing/2014/main" id="{1CCA0281-1F38-4F35-A393-66D683CD63E9}"/>
              </a:ext>
            </a:extLst>
          </p:cNvPr>
          <p:cNvSpPr>
            <a:spLocks noGrp="1"/>
          </p:cNvSpPr>
          <p:nvPr>
            <p:ph type="sldNum" sz="quarter" idx="12"/>
          </p:nvPr>
        </p:nvSpPr>
        <p:spPr/>
        <p:txBody>
          <a:bodyPr/>
          <a:lstStyle/>
          <a:p>
            <a:fld id="{F74261B0-514C-C14D-A55C-B456B5689405}" type="slidenum">
              <a:rPr lang="it-IT" smtClean="0"/>
              <a:t>35</a:t>
            </a:fld>
            <a:endParaRPr lang="it-IT"/>
          </a:p>
        </p:txBody>
      </p:sp>
    </p:spTree>
    <p:extLst>
      <p:ext uri="{BB962C8B-B14F-4D97-AF65-F5344CB8AC3E}">
        <p14:creationId xmlns:p14="http://schemas.microsoft.com/office/powerpoint/2010/main" val="15447498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2EC2D57-21FB-4958-8838-F58AFE6F4816}"/>
              </a:ext>
            </a:extLst>
          </p:cNvPr>
          <p:cNvSpPr>
            <a:spLocks noGrp="1"/>
          </p:cNvSpPr>
          <p:nvPr>
            <p:ph idx="1"/>
          </p:nvPr>
        </p:nvSpPr>
        <p:spPr>
          <a:xfrm>
            <a:off x="537210" y="1253331"/>
            <a:ext cx="7886700" cy="4351338"/>
          </a:xfrm>
        </p:spPr>
        <p:txBody>
          <a:bodyPr>
            <a:normAutofit lnSpcReduction="10000"/>
          </a:bodyPr>
          <a:lstStyle/>
          <a:p>
            <a:pPr marL="0" indent="0">
              <a:buNone/>
            </a:pPr>
            <a:r>
              <a:rPr lang="it-IT" b="1" dirty="0" err="1"/>
              <a:t>Entero</a:t>
            </a:r>
            <a:r>
              <a:rPr lang="it-IT" b="1" dirty="0"/>
              <a:t>-RM</a:t>
            </a:r>
          </a:p>
          <a:p>
            <a:pPr marL="0" indent="0">
              <a:buNone/>
            </a:pPr>
            <a:r>
              <a:rPr lang="it-IT" b="1" dirty="0"/>
              <a:t>Referto:</a:t>
            </a:r>
          </a:p>
          <a:p>
            <a:pPr marL="0" indent="0">
              <a:buNone/>
            </a:pPr>
            <a:r>
              <a:rPr lang="it-IT" dirty="0"/>
              <a:t>«Evidenza di ispessimento parietale dell’</a:t>
            </a:r>
            <a:r>
              <a:rPr lang="it-IT" dirty="0" err="1"/>
              <a:t>emitrasverso</a:t>
            </a:r>
            <a:r>
              <a:rPr lang="it-IT" dirty="0"/>
              <a:t> di sinistra (spessore massimo di 8 mm) e del colon discendente (spessore massimo di 7 mm) che si estende per circa 8 cm in corrispondenza del trasverso e circa 10 cm in corrispondenza del discendente, con risparmio della flessura splenica. Tale ispessimento mostra vivace e transmurale </a:t>
            </a:r>
            <a:r>
              <a:rPr lang="it-IT" dirty="0" err="1"/>
              <a:t>enhancement</a:t>
            </a:r>
            <a:r>
              <a:rPr lang="it-IT" dirty="0"/>
              <a:t> di parete come da patologia infiammatoria acuta su cronica. Si associa ipertrofia del fodero adiposo mesenteriale circostante e segni di congestione dei </a:t>
            </a:r>
            <a:r>
              <a:rPr lang="it-IT" dirty="0" err="1"/>
              <a:t>vasa</a:t>
            </a:r>
            <a:r>
              <a:rPr lang="it-IT" dirty="0"/>
              <a:t> </a:t>
            </a:r>
            <a:r>
              <a:rPr lang="it-IT" dirty="0" err="1"/>
              <a:t>recta</a:t>
            </a:r>
            <a:r>
              <a:rPr lang="it-IT" dirty="0"/>
              <a:t> (</a:t>
            </a:r>
            <a:r>
              <a:rPr lang="it-IT" dirty="0" err="1"/>
              <a:t>comb</a:t>
            </a:r>
            <a:r>
              <a:rPr lang="it-IT" dirty="0"/>
              <a:t> </a:t>
            </a:r>
            <a:r>
              <a:rPr lang="it-IT" dirty="0" err="1"/>
              <a:t>sign</a:t>
            </a:r>
            <a:r>
              <a:rPr lang="it-IT" dirty="0"/>
              <a:t>).</a:t>
            </a:r>
          </a:p>
          <a:p>
            <a:pPr marL="0" indent="0">
              <a:buNone/>
            </a:pPr>
            <a:r>
              <a:rPr lang="it-IT" dirty="0"/>
              <a:t>Sovradistensione del sigma con perdita del fisiologico disegno </a:t>
            </a:r>
            <a:r>
              <a:rPr lang="it-IT" dirty="0" err="1"/>
              <a:t>haustrale</a:t>
            </a:r>
            <a:r>
              <a:rPr lang="it-IT" dirty="0"/>
              <a:t>. Falda fluida periepatica, perisplenica, nelle docce </a:t>
            </a:r>
            <a:r>
              <a:rPr lang="it-IT" dirty="0" err="1"/>
              <a:t>parietocoliche</a:t>
            </a:r>
            <a:r>
              <a:rPr lang="it-IT" dirty="0"/>
              <a:t>.</a:t>
            </a:r>
          </a:p>
          <a:p>
            <a:pPr marL="0" indent="0">
              <a:buNone/>
            </a:pPr>
            <a:r>
              <a:rPr lang="it-IT" dirty="0"/>
              <a:t>Regolare la morfologia, lo spessore della parete delle anse </a:t>
            </a:r>
            <a:r>
              <a:rPr lang="it-IT" dirty="0" err="1"/>
              <a:t>digiunali</a:t>
            </a:r>
            <a:r>
              <a:rPr lang="it-IT" dirty="0"/>
              <a:t> e ileali». </a:t>
            </a:r>
          </a:p>
        </p:txBody>
      </p:sp>
      <p:sp>
        <p:nvSpPr>
          <p:cNvPr id="4" name="Segnaposto numero diapositiva 3">
            <a:extLst>
              <a:ext uri="{FF2B5EF4-FFF2-40B4-BE49-F238E27FC236}">
                <a16:creationId xmlns:a16="http://schemas.microsoft.com/office/drawing/2014/main" id="{7D8CA701-F0AF-4038-B430-877550F05AD1}"/>
              </a:ext>
            </a:extLst>
          </p:cNvPr>
          <p:cNvSpPr>
            <a:spLocks noGrp="1"/>
          </p:cNvSpPr>
          <p:nvPr>
            <p:ph type="sldNum" sz="quarter" idx="12"/>
          </p:nvPr>
        </p:nvSpPr>
        <p:spPr/>
        <p:txBody>
          <a:bodyPr/>
          <a:lstStyle/>
          <a:p>
            <a:fld id="{F74261B0-514C-C14D-A55C-B456B5689405}" type="slidenum">
              <a:rPr lang="it-IT" smtClean="0"/>
              <a:t>36</a:t>
            </a:fld>
            <a:endParaRPr lang="it-IT"/>
          </a:p>
        </p:txBody>
      </p:sp>
    </p:spTree>
    <p:extLst>
      <p:ext uri="{BB962C8B-B14F-4D97-AF65-F5344CB8AC3E}">
        <p14:creationId xmlns:p14="http://schemas.microsoft.com/office/powerpoint/2010/main" val="27459818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186D239-1535-4448-802C-19FE2EC57477}"/>
              </a:ext>
            </a:extLst>
          </p:cNvPr>
          <p:cNvSpPr>
            <a:spLocks noGrp="1"/>
          </p:cNvSpPr>
          <p:nvPr>
            <p:ph idx="1"/>
          </p:nvPr>
        </p:nvSpPr>
        <p:spPr>
          <a:xfrm>
            <a:off x="628650" y="1662431"/>
            <a:ext cx="7886700" cy="3326130"/>
          </a:xfrm>
        </p:spPr>
        <p:txBody>
          <a:bodyPr/>
          <a:lstStyle/>
          <a:p>
            <a:pPr>
              <a:buFont typeface="Wingdings" panose="05000000000000000000" pitchFamily="2" charset="2"/>
              <a:buChar char="ü"/>
            </a:pPr>
            <a:r>
              <a:rPr lang="it-IT" dirty="0"/>
              <a:t>Infiammazione transmurale;</a:t>
            </a:r>
          </a:p>
          <a:p>
            <a:pPr>
              <a:buFont typeface="Wingdings" panose="05000000000000000000" pitchFamily="2" charset="2"/>
              <a:buChar char="ü"/>
            </a:pPr>
            <a:endParaRPr lang="it-IT" dirty="0"/>
          </a:p>
          <a:p>
            <a:pPr>
              <a:buFont typeface="Wingdings" panose="05000000000000000000" pitchFamily="2" charset="2"/>
              <a:buChar char="ü"/>
            </a:pPr>
            <a:r>
              <a:rPr lang="it-IT" dirty="0"/>
              <a:t>Discontinuità dell’infiammazione;</a:t>
            </a:r>
          </a:p>
          <a:p>
            <a:pPr>
              <a:buFont typeface="Wingdings" panose="05000000000000000000" pitchFamily="2" charset="2"/>
              <a:buChar char="ü"/>
            </a:pPr>
            <a:endParaRPr lang="it-IT" dirty="0"/>
          </a:p>
          <a:p>
            <a:pPr>
              <a:buFont typeface="Wingdings" panose="05000000000000000000" pitchFamily="2" charset="2"/>
              <a:buChar char="ü"/>
            </a:pPr>
            <a:r>
              <a:rPr lang="it-IT" dirty="0" err="1"/>
              <a:t>Comb</a:t>
            </a:r>
            <a:r>
              <a:rPr lang="it-IT" dirty="0"/>
              <a:t> </a:t>
            </a:r>
            <a:r>
              <a:rPr lang="it-IT" dirty="0" err="1"/>
              <a:t>sign</a:t>
            </a:r>
            <a:r>
              <a:rPr lang="it-IT" dirty="0"/>
              <a:t>;</a:t>
            </a:r>
          </a:p>
          <a:p>
            <a:pPr>
              <a:buFont typeface="Wingdings" panose="05000000000000000000" pitchFamily="2" charset="2"/>
              <a:buChar char="ü"/>
            </a:pPr>
            <a:endParaRPr lang="it-IT" dirty="0"/>
          </a:p>
          <a:p>
            <a:pPr>
              <a:buFont typeface="Wingdings" panose="05000000000000000000" pitchFamily="2" charset="2"/>
              <a:buChar char="ü"/>
            </a:pPr>
            <a:r>
              <a:rPr lang="it-IT" dirty="0"/>
              <a:t>Falda fluida da edema.</a:t>
            </a:r>
          </a:p>
        </p:txBody>
      </p:sp>
      <p:sp>
        <p:nvSpPr>
          <p:cNvPr id="4" name="Segnaposto numero diapositiva 3">
            <a:extLst>
              <a:ext uri="{FF2B5EF4-FFF2-40B4-BE49-F238E27FC236}">
                <a16:creationId xmlns:a16="http://schemas.microsoft.com/office/drawing/2014/main" id="{CA0DAEA8-EC5D-4D1C-9D08-3573E7984859}"/>
              </a:ext>
            </a:extLst>
          </p:cNvPr>
          <p:cNvSpPr>
            <a:spLocks noGrp="1"/>
          </p:cNvSpPr>
          <p:nvPr>
            <p:ph type="sldNum" sz="quarter" idx="12"/>
          </p:nvPr>
        </p:nvSpPr>
        <p:spPr/>
        <p:txBody>
          <a:bodyPr/>
          <a:lstStyle/>
          <a:p>
            <a:fld id="{F74261B0-514C-C14D-A55C-B456B5689405}" type="slidenum">
              <a:rPr lang="it-IT" smtClean="0"/>
              <a:t>37</a:t>
            </a:fld>
            <a:endParaRPr lang="it-IT"/>
          </a:p>
        </p:txBody>
      </p:sp>
    </p:spTree>
    <p:extLst>
      <p:ext uri="{BB962C8B-B14F-4D97-AF65-F5344CB8AC3E}">
        <p14:creationId xmlns:p14="http://schemas.microsoft.com/office/powerpoint/2010/main" val="223425901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0BEEAD-B199-4548-B150-0B5F2193874E}"/>
              </a:ext>
            </a:extLst>
          </p:cNvPr>
          <p:cNvSpPr>
            <a:spLocks noGrp="1"/>
          </p:cNvSpPr>
          <p:nvPr>
            <p:ph type="title"/>
          </p:nvPr>
        </p:nvSpPr>
        <p:spPr>
          <a:xfrm>
            <a:off x="628650" y="1584326"/>
            <a:ext cx="7886700" cy="1325563"/>
          </a:xfrm>
        </p:spPr>
        <p:txBody>
          <a:bodyPr>
            <a:normAutofit/>
          </a:bodyPr>
          <a:lstStyle/>
          <a:p>
            <a:pPr algn="ctr"/>
            <a:r>
              <a:rPr lang="it-IT" sz="4000" b="1" dirty="0"/>
              <a:t>Diagnosi di dimissione:</a:t>
            </a:r>
          </a:p>
        </p:txBody>
      </p:sp>
      <p:sp>
        <p:nvSpPr>
          <p:cNvPr id="3" name="Segnaposto contenuto 2">
            <a:extLst>
              <a:ext uri="{FF2B5EF4-FFF2-40B4-BE49-F238E27FC236}">
                <a16:creationId xmlns:a16="http://schemas.microsoft.com/office/drawing/2014/main" id="{E77AFE41-36C5-419B-B93D-0082533F0C8A}"/>
              </a:ext>
            </a:extLst>
          </p:cNvPr>
          <p:cNvSpPr>
            <a:spLocks noGrp="1"/>
          </p:cNvSpPr>
          <p:nvPr>
            <p:ph idx="1"/>
          </p:nvPr>
        </p:nvSpPr>
        <p:spPr>
          <a:xfrm>
            <a:off x="628650" y="3456305"/>
            <a:ext cx="7886700" cy="4351338"/>
          </a:xfrm>
        </p:spPr>
        <p:txBody>
          <a:bodyPr>
            <a:normAutofit/>
          </a:bodyPr>
          <a:lstStyle/>
          <a:p>
            <a:pPr marL="0" indent="0" algn="ctr">
              <a:buNone/>
            </a:pPr>
            <a:r>
              <a:rPr lang="it-IT" sz="4000" dirty="0">
                <a:effectLst>
                  <a:outerShdw blurRad="38100" dist="38100" dir="2700000" algn="tl">
                    <a:srgbClr val="000000">
                      <a:alpha val="43137"/>
                    </a:srgbClr>
                  </a:outerShdw>
                </a:effectLst>
              </a:rPr>
              <a:t>Malattia di Crohn a localizzazione colica!</a:t>
            </a:r>
          </a:p>
        </p:txBody>
      </p:sp>
      <p:sp>
        <p:nvSpPr>
          <p:cNvPr id="4" name="Segnaposto numero diapositiva 3">
            <a:extLst>
              <a:ext uri="{FF2B5EF4-FFF2-40B4-BE49-F238E27FC236}">
                <a16:creationId xmlns:a16="http://schemas.microsoft.com/office/drawing/2014/main" id="{E4ED183C-0B88-4CFE-8AE3-DABEAA61FEAB}"/>
              </a:ext>
            </a:extLst>
          </p:cNvPr>
          <p:cNvSpPr>
            <a:spLocks noGrp="1"/>
          </p:cNvSpPr>
          <p:nvPr>
            <p:ph type="sldNum" sz="quarter" idx="12"/>
          </p:nvPr>
        </p:nvSpPr>
        <p:spPr/>
        <p:txBody>
          <a:bodyPr/>
          <a:lstStyle/>
          <a:p>
            <a:fld id="{F74261B0-514C-C14D-A55C-B456B5689405}" type="slidenum">
              <a:rPr lang="it-IT" smtClean="0"/>
              <a:t>38</a:t>
            </a:fld>
            <a:endParaRPr lang="it-IT"/>
          </a:p>
        </p:txBody>
      </p:sp>
    </p:spTree>
    <p:extLst>
      <p:ext uri="{BB962C8B-B14F-4D97-AF65-F5344CB8AC3E}">
        <p14:creationId xmlns:p14="http://schemas.microsoft.com/office/powerpoint/2010/main" val="3888260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BDF02DA-9B36-487E-B2F3-0F86C7E72433}"/>
              </a:ext>
            </a:extLst>
          </p:cNvPr>
          <p:cNvSpPr>
            <a:spLocks noGrp="1"/>
          </p:cNvSpPr>
          <p:nvPr>
            <p:ph idx="1"/>
          </p:nvPr>
        </p:nvSpPr>
        <p:spPr>
          <a:xfrm>
            <a:off x="628650" y="1253331"/>
            <a:ext cx="7886700" cy="4351338"/>
          </a:xfrm>
        </p:spPr>
        <p:txBody>
          <a:bodyPr/>
          <a:lstStyle/>
          <a:p>
            <a:pPr marL="0" indent="0">
              <a:buNone/>
            </a:pPr>
            <a:r>
              <a:rPr lang="it-IT" b="1" dirty="0"/>
              <a:t>Anamnesi patologica remota/interventi chirurgici:</a:t>
            </a:r>
          </a:p>
          <a:p>
            <a:pPr marL="0" indent="0">
              <a:buNone/>
            </a:pPr>
            <a:r>
              <a:rPr lang="it-IT" dirty="0"/>
              <a:t>Malattie esantematiche in età infantile, </a:t>
            </a:r>
            <a:r>
              <a:rPr lang="it-IT" dirty="0" err="1"/>
              <a:t>normodecorse</a:t>
            </a:r>
            <a:r>
              <a:rPr lang="it-IT" dirty="0"/>
              <a:t> e senza reliquati. </a:t>
            </a:r>
          </a:p>
          <a:p>
            <a:pPr marL="0" indent="0">
              <a:buNone/>
            </a:pPr>
            <a:r>
              <a:rPr lang="it-IT" dirty="0"/>
              <a:t>Nega interventi chirurgici.</a:t>
            </a:r>
          </a:p>
          <a:p>
            <a:pPr marL="0" indent="0">
              <a:buNone/>
            </a:pPr>
            <a:r>
              <a:rPr lang="it-IT" dirty="0"/>
              <a:t>Diagnosi, all’età di 13 anni, di Rettocolite ulcerosa localizzata al colon sinistro. La paziente nega di aver effettuato, nel corso degli anni, regolare follow-up gastroenterologico e riferisce di non aver seguito alcuna terapia, assumendo soltanto </a:t>
            </a:r>
            <a:r>
              <a:rPr lang="it-IT" dirty="0" err="1"/>
              <a:t>mesalazina</a:t>
            </a:r>
            <a:r>
              <a:rPr lang="it-IT"/>
              <a:t> in via orale </a:t>
            </a:r>
            <a:r>
              <a:rPr lang="it-IT" dirty="0"/>
              <a:t>al bisogno.</a:t>
            </a:r>
          </a:p>
        </p:txBody>
      </p:sp>
      <p:sp>
        <p:nvSpPr>
          <p:cNvPr id="4" name="Segnaposto numero diapositiva 3">
            <a:extLst>
              <a:ext uri="{FF2B5EF4-FFF2-40B4-BE49-F238E27FC236}">
                <a16:creationId xmlns:a16="http://schemas.microsoft.com/office/drawing/2014/main" id="{81594227-F85A-4ED7-B400-2A55BAB5D1FB}"/>
              </a:ext>
            </a:extLst>
          </p:cNvPr>
          <p:cNvSpPr>
            <a:spLocks noGrp="1"/>
          </p:cNvSpPr>
          <p:nvPr>
            <p:ph type="sldNum" sz="quarter" idx="12"/>
          </p:nvPr>
        </p:nvSpPr>
        <p:spPr/>
        <p:txBody>
          <a:bodyPr/>
          <a:lstStyle/>
          <a:p>
            <a:r>
              <a:rPr lang="it-IT" dirty="0"/>
              <a:t>3</a:t>
            </a:r>
          </a:p>
        </p:txBody>
      </p:sp>
    </p:spTree>
    <p:extLst>
      <p:ext uri="{BB962C8B-B14F-4D97-AF65-F5344CB8AC3E}">
        <p14:creationId xmlns:p14="http://schemas.microsoft.com/office/powerpoint/2010/main" val="118203022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AF589C-A963-48A4-9A2E-2FED0F75F527}"/>
              </a:ext>
            </a:extLst>
          </p:cNvPr>
          <p:cNvSpPr>
            <a:spLocks noGrp="1"/>
          </p:cNvSpPr>
          <p:nvPr>
            <p:ph type="title"/>
          </p:nvPr>
        </p:nvSpPr>
        <p:spPr/>
        <p:txBody>
          <a:bodyPr/>
          <a:lstStyle/>
          <a:p>
            <a:r>
              <a:rPr lang="it-IT" sz="3600" b="1" dirty="0">
                <a:ln w="10160">
                  <a:solidFill>
                    <a:srgbClr val="002060"/>
                  </a:solidFill>
                  <a:prstDash val="solid"/>
                </a:ln>
                <a:solidFill>
                  <a:schemeClr val="accent1">
                    <a:lumMod val="60000"/>
                    <a:lumOff val="40000"/>
                  </a:schemeClr>
                </a:solidFill>
                <a:effectLst>
                  <a:outerShdw blurRad="38100" dist="22860" dir="5400000" algn="tl" rotWithShape="0">
                    <a:srgbClr val="000000">
                      <a:alpha val="30000"/>
                    </a:srgbClr>
                  </a:outerShdw>
                </a:effectLst>
              </a:rPr>
              <a:t>Take home </a:t>
            </a:r>
            <a:r>
              <a:rPr lang="it-IT" sz="3600" b="1" dirty="0" err="1">
                <a:ln w="10160">
                  <a:solidFill>
                    <a:srgbClr val="002060"/>
                  </a:solidFill>
                  <a:prstDash val="solid"/>
                </a:ln>
                <a:solidFill>
                  <a:schemeClr val="accent1">
                    <a:lumMod val="60000"/>
                    <a:lumOff val="40000"/>
                  </a:schemeClr>
                </a:solidFill>
                <a:effectLst>
                  <a:outerShdw blurRad="38100" dist="22860" dir="5400000" algn="tl" rotWithShape="0">
                    <a:srgbClr val="000000">
                      <a:alpha val="30000"/>
                    </a:srgbClr>
                  </a:outerShdw>
                </a:effectLst>
              </a:rPr>
              <a:t>messagges</a:t>
            </a:r>
            <a:endParaRPr lang="it-IT" dirty="0"/>
          </a:p>
        </p:txBody>
      </p:sp>
      <p:sp>
        <p:nvSpPr>
          <p:cNvPr id="3" name="Segnaposto contenuto 2">
            <a:extLst>
              <a:ext uri="{FF2B5EF4-FFF2-40B4-BE49-F238E27FC236}">
                <a16:creationId xmlns:a16="http://schemas.microsoft.com/office/drawing/2014/main" id="{148E88E0-F6EB-418B-8BFF-FA493722969F}"/>
              </a:ext>
            </a:extLst>
          </p:cNvPr>
          <p:cNvSpPr>
            <a:spLocks noGrp="1"/>
          </p:cNvSpPr>
          <p:nvPr>
            <p:ph idx="1"/>
          </p:nvPr>
        </p:nvSpPr>
        <p:spPr/>
        <p:txBody>
          <a:bodyPr>
            <a:normAutofit lnSpcReduction="10000"/>
          </a:bodyPr>
          <a:lstStyle/>
          <a:p>
            <a:r>
              <a:rPr lang="it-IT" dirty="0"/>
              <a:t>La diagnosi di Malattia di Crohn è spesso controversa quando non c’è coinvolgimento ileale. In questi casi può risultare difficile la distinzione tra Rettocolite ulcerosa e Malattia di Crohn a localizzazione colica.</a:t>
            </a:r>
          </a:p>
          <a:p>
            <a:r>
              <a:rPr lang="it-IT" dirty="0"/>
              <a:t>Circa il 5-15% dei pazienti con IBD riceve diagnosi di colite indeterminata.</a:t>
            </a:r>
          </a:p>
          <a:p>
            <a:r>
              <a:rPr lang="it-IT" dirty="0"/>
              <a:t>Il decorso clinico è tendenzialmente meno aggressivo e più lento rispetto alla Malattia di Crohn a localizzazione ileocolica o ileale isolata.</a:t>
            </a:r>
          </a:p>
          <a:p>
            <a:r>
              <a:rPr lang="it-IT" dirty="0"/>
              <a:t>Il rischio di intervento chirurgico a 10 anni sembrerebbe inoltre essere più basso rispetto ai pazienti con Malattia di Crohn con coinvolgimento ileale. Si è evidenziato, tuttavia, un aumentato rischio di neoplasia del colon.</a:t>
            </a:r>
          </a:p>
          <a:p>
            <a:r>
              <a:rPr lang="it-IT" dirty="0"/>
              <a:t>I polimorfismi del recettore dell’IL-23 sono fortemente associati alla Malattia di Crohn a localizzazione colica. </a:t>
            </a:r>
          </a:p>
          <a:p>
            <a:endParaRPr lang="it-IT" dirty="0"/>
          </a:p>
          <a:p>
            <a:endParaRPr lang="it-IT" dirty="0"/>
          </a:p>
        </p:txBody>
      </p:sp>
      <p:sp>
        <p:nvSpPr>
          <p:cNvPr id="4" name="Segnaposto numero diapositiva 3">
            <a:extLst>
              <a:ext uri="{FF2B5EF4-FFF2-40B4-BE49-F238E27FC236}">
                <a16:creationId xmlns:a16="http://schemas.microsoft.com/office/drawing/2014/main" id="{C5C64A92-9B8A-43FE-8F99-679C95368C1B}"/>
              </a:ext>
            </a:extLst>
          </p:cNvPr>
          <p:cNvSpPr>
            <a:spLocks noGrp="1"/>
          </p:cNvSpPr>
          <p:nvPr>
            <p:ph type="sldNum" sz="quarter" idx="12"/>
          </p:nvPr>
        </p:nvSpPr>
        <p:spPr/>
        <p:txBody>
          <a:bodyPr/>
          <a:lstStyle/>
          <a:p>
            <a:fld id="{F74261B0-514C-C14D-A55C-B456B5689405}" type="slidenum">
              <a:rPr lang="it-IT" smtClean="0"/>
              <a:t>39</a:t>
            </a:fld>
            <a:endParaRPr lang="it-IT"/>
          </a:p>
        </p:txBody>
      </p:sp>
      <p:pic>
        <p:nvPicPr>
          <p:cNvPr id="6" name="Elemento grafico 5" descr="Lampadina">
            <a:extLst>
              <a:ext uri="{FF2B5EF4-FFF2-40B4-BE49-F238E27FC236}">
                <a16:creationId xmlns:a16="http://schemas.microsoft.com/office/drawing/2014/main" id="{7FBE2BF1-CAE1-455C-AB31-F32D157356E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742430" y="0"/>
            <a:ext cx="1951990" cy="1951990"/>
          </a:xfrm>
          <a:prstGeom prst="rect">
            <a:avLst/>
          </a:prstGeom>
        </p:spPr>
      </p:pic>
    </p:spTree>
    <p:extLst>
      <p:ext uri="{BB962C8B-B14F-4D97-AF65-F5344CB8AC3E}">
        <p14:creationId xmlns:p14="http://schemas.microsoft.com/office/powerpoint/2010/main" val="8142749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AF589C-A963-48A4-9A2E-2FED0F75F527}"/>
              </a:ext>
            </a:extLst>
          </p:cNvPr>
          <p:cNvSpPr>
            <a:spLocks noGrp="1"/>
          </p:cNvSpPr>
          <p:nvPr>
            <p:ph type="title"/>
          </p:nvPr>
        </p:nvSpPr>
        <p:spPr>
          <a:xfrm>
            <a:off x="628650" y="349408"/>
            <a:ext cx="7886700" cy="1325563"/>
          </a:xfrm>
        </p:spPr>
        <p:txBody>
          <a:bodyPr>
            <a:normAutofit/>
          </a:bodyPr>
          <a:lstStyle/>
          <a:p>
            <a:r>
              <a:rPr lang="it-IT" sz="3600" b="1" dirty="0">
                <a:ln w="10160">
                  <a:solidFill>
                    <a:srgbClr val="002060"/>
                  </a:solidFill>
                  <a:prstDash val="solid"/>
                </a:ln>
                <a:solidFill>
                  <a:schemeClr val="accent1">
                    <a:lumMod val="60000"/>
                    <a:lumOff val="40000"/>
                  </a:schemeClr>
                </a:solidFill>
                <a:effectLst>
                  <a:outerShdw blurRad="38100" dist="22860" dir="5400000" algn="tl" rotWithShape="0">
                    <a:srgbClr val="000000">
                      <a:alpha val="30000"/>
                    </a:srgbClr>
                  </a:outerShdw>
                </a:effectLst>
              </a:rPr>
              <a:t>Take home </a:t>
            </a:r>
            <a:r>
              <a:rPr lang="it-IT" sz="3600" b="1" dirty="0" err="1">
                <a:ln w="10160">
                  <a:solidFill>
                    <a:srgbClr val="002060"/>
                  </a:solidFill>
                  <a:prstDash val="solid"/>
                </a:ln>
                <a:solidFill>
                  <a:schemeClr val="accent1">
                    <a:lumMod val="60000"/>
                    <a:lumOff val="40000"/>
                  </a:schemeClr>
                </a:solidFill>
                <a:effectLst>
                  <a:outerShdw blurRad="38100" dist="22860" dir="5400000" algn="tl" rotWithShape="0">
                    <a:srgbClr val="000000">
                      <a:alpha val="30000"/>
                    </a:srgbClr>
                  </a:outerShdw>
                </a:effectLst>
              </a:rPr>
              <a:t>messagges</a:t>
            </a:r>
            <a:endParaRPr lang="it-IT" sz="3600" dirty="0"/>
          </a:p>
        </p:txBody>
      </p:sp>
      <p:sp>
        <p:nvSpPr>
          <p:cNvPr id="3" name="Segnaposto contenuto 2">
            <a:extLst>
              <a:ext uri="{FF2B5EF4-FFF2-40B4-BE49-F238E27FC236}">
                <a16:creationId xmlns:a16="http://schemas.microsoft.com/office/drawing/2014/main" id="{148E88E0-F6EB-418B-8BFF-FA493722969F}"/>
              </a:ext>
            </a:extLst>
          </p:cNvPr>
          <p:cNvSpPr>
            <a:spLocks noGrp="1"/>
          </p:cNvSpPr>
          <p:nvPr>
            <p:ph idx="1"/>
          </p:nvPr>
        </p:nvSpPr>
        <p:spPr/>
        <p:txBody>
          <a:bodyPr/>
          <a:lstStyle/>
          <a:p>
            <a:r>
              <a:rPr lang="it-IT" dirty="0"/>
              <a:t>Come nella Rettocolite ulcerosa, vi è un’associazione con HLA-DRB1*01:03.</a:t>
            </a:r>
          </a:p>
          <a:p>
            <a:r>
              <a:rPr lang="it-IT" dirty="0"/>
              <a:t>I cambiamenti del microbiota sono meno spiccati rispetto alla Malattia di Crohn con coinvolgimento ileale.</a:t>
            </a:r>
          </a:p>
          <a:p>
            <a:r>
              <a:rPr lang="it-IT" dirty="0"/>
              <a:t>E’ stata osservata un maggiore coinvolgimento del sesso femminile.</a:t>
            </a:r>
          </a:p>
          <a:p>
            <a:r>
              <a:rPr lang="it-IT" dirty="0"/>
              <a:t>Diversi studi dimostrano buoni risultati a lungo termine, dopo colectomia con anastomosi </a:t>
            </a:r>
            <a:r>
              <a:rPr lang="it-IT" dirty="0" err="1"/>
              <a:t>ileorettale</a:t>
            </a:r>
            <a:r>
              <a:rPr lang="it-IT" dirty="0"/>
              <a:t>, nei pazienti refrattari senza coinvolgimento rettale e perianale.</a:t>
            </a:r>
          </a:p>
          <a:p>
            <a:r>
              <a:rPr lang="it-IT" dirty="0"/>
              <a:t>La terapia immunosoppressiva combinata ha dimostrato maggiore efficacia nel ridurre il rischio di complicanze nei pazienti con malattia del colon isolata rispetto ai pazienti con coinvolgimento ileale.</a:t>
            </a:r>
          </a:p>
          <a:p>
            <a:endParaRPr lang="it-IT" dirty="0"/>
          </a:p>
          <a:p>
            <a:endParaRPr lang="it-IT" dirty="0"/>
          </a:p>
          <a:p>
            <a:endParaRPr lang="it-IT" dirty="0"/>
          </a:p>
        </p:txBody>
      </p:sp>
      <p:sp>
        <p:nvSpPr>
          <p:cNvPr id="4" name="Segnaposto numero diapositiva 3">
            <a:extLst>
              <a:ext uri="{FF2B5EF4-FFF2-40B4-BE49-F238E27FC236}">
                <a16:creationId xmlns:a16="http://schemas.microsoft.com/office/drawing/2014/main" id="{C5C64A92-9B8A-43FE-8F99-679C95368C1B}"/>
              </a:ext>
            </a:extLst>
          </p:cNvPr>
          <p:cNvSpPr>
            <a:spLocks noGrp="1"/>
          </p:cNvSpPr>
          <p:nvPr>
            <p:ph type="sldNum" sz="quarter" idx="12"/>
          </p:nvPr>
        </p:nvSpPr>
        <p:spPr/>
        <p:txBody>
          <a:bodyPr/>
          <a:lstStyle/>
          <a:p>
            <a:fld id="{F74261B0-514C-C14D-A55C-B456B5689405}" type="slidenum">
              <a:rPr lang="it-IT" smtClean="0"/>
              <a:t>40</a:t>
            </a:fld>
            <a:endParaRPr lang="it-IT"/>
          </a:p>
        </p:txBody>
      </p:sp>
      <p:pic>
        <p:nvPicPr>
          <p:cNvPr id="6" name="Elemento grafico 5" descr="Lampadina">
            <a:extLst>
              <a:ext uri="{FF2B5EF4-FFF2-40B4-BE49-F238E27FC236}">
                <a16:creationId xmlns:a16="http://schemas.microsoft.com/office/drawing/2014/main" id="{7FBE2BF1-CAE1-455C-AB31-F32D157356E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742430" y="-50800"/>
            <a:ext cx="1951990" cy="1951990"/>
          </a:xfrm>
          <a:prstGeom prst="rect">
            <a:avLst/>
          </a:prstGeom>
        </p:spPr>
      </p:pic>
    </p:spTree>
    <p:extLst>
      <p:ext uri="{BB962C8B-B14F-4D97-AF65-F5344CB8AC3E}">
        <p14:creationId xmlns:p14="http://schemas.microsoft.com/office/powerpoint/2010/main" val="36411040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853763-BC67-465E-BC02-12C9A8DA5798}"/>
              </a:ext>
            </a:extLst>
          </p:cNvPr>
          <p:cNvSpPr>
            <a:spLocks noGrp="1"/>
          </p:cNvSpPr>
          <p:nvPr>
            <p:ph type="title"/>
          </p:nvPr>
        </p:nvSpPr>
        <p:spPr/>
        <p:txBody>
          <a:bodyPr/>
          <a:lstStyle/>
          <a:p>
            <a:r>
              <a:rPr lang="it-IT" dirty="0"/>
              <a:t>Bibliografia</a:t>
            </a:r>
          </a:p>
        </p:txBody>
      </p:sp>
      <p:sp>
        <p:nvSpPr>
          <p:cNvPr id="3" name="Segnaposto contenuto 2">
            <a:extLst>
              <a:ext uri="{FF2B5EF4-FFF2-40B4-BE49-F238E27FC236}">
                <a16:creationId xmlns:a16="http://schemas.microsoft.com/office/drawing/2014/main" id="{7DAF5D2E-AB9A-4CE7-9666-D277E8E90F3B}"/>
              </a:ext>
            </a:extLst>
          </p:cNvPr>
          <p:cNvSpPr>
            <a:spLocks noGrp="1"/>
          </p:cNvSpPr>
          <p:nvPr>
            <p:ph idx="1"/>
          </p:nvPr>
        </p:nvSpPr>
        <p:spPr>
          <a:xfrm>
            <a:off x="628650" y="1503680"/>
            <a:ext cx="7886700" cy="4913631"/>
          </a:xfrm>
        </p:spPr>
        <p:txBody>
          <a:bodyPr>
            <a:normAutofit/>
          </a:bodyPr>
          <a:lstStyle/>
          <a:p>
            <a:pPr algn="l"/>
            <a:r>
              <a:rPr lang="it-IT" sz="1500" i="0" dirty="0">
                <a:effectLst/>
              </a:rPr>
              <a:t>ECCO-ESGAR </a:t>
            </a:r>
            <a:r>
              <a:rPr lang="it-IT" sz="1500" i="0" dirty="0" err="1">
                <a:effectLst/>
              </a:rPr>
              <a:t>Guideline</a:t>
            </a:r>
            <a:r>
              <a:rPr lang="it-IT" sz="1500" i="0" dirty="0">
                <a:effectLst/>
              </a:rPr>
              <a:t> for </a:t>
            </a:r>
            <a:r>
              <a:rPr lang="it-IT" sz="1500" i="0" dirty="0" err="1">
                <a:effectLst/>
              </a:rPr>
              <a:t>Diagnostic</a:t>
            </a:r>
            <a:r>
              <a:rPr lang="it-IT" sz="1500" i="0" dirty="0">
                <a:effectLst/>
              </a:rPr>
              <a:t> </a:t>
            </a:r>
            <a:r>
              <a:rPr lang="it-IT" sz="1500" i="0" dirty="0" err="1">
                <a:effectLst/>
              </a:rPr>
              <a:t>Assessment</a:t>
            </a:r>
            <a:r>
              <a:rPr lang="it-IT" sz="1500" i="0" dirty="0">
                <a:effectLst/>
              </a:rPr>
              <a:t> in IBD Part 1, J</a:t>
            </a:r>
            <a:r>
              <a:rPr lang="en-US" sz="1500" i="0" dirty="0" err="1">
                <a:effectLst/>
              </a:rPr>
              <a:t>ournal</a:t>
            </a:r>
            <a:r>
              <a:rPr lang="en-US" sz="1500" i="0" dirty="0">
                <a:effectLst/>
              </a:rPr>
              <a:t> of </a:t>
            </a:r>
            <a:r>
              <a:rPr lang="en-US" sz="1500" dirty="0"/>
              <a:t>C</a:t>
            </a:r>
            <a:r>
              <a:rPr lang="en-US" sz="1500" i="0" dirty="0">
                <a:effectLst/>
              </a:rPr>
              <a:t>rohn's and Colitis, Volume 13, Issue 2, February 2019: </a:t>
            </a:r>
            <a:r>
              <a:rPr lang="it-IT" sz="1500" b="0" i="0" dirty="0">
                <a:effectLst/>
              </a:rPr>
              <a:t>144-164, </a:t>
            </a:r>
            <a:r>
              <a:rPr lang="it-IT" sz="1500" b="0" i="0" dirty="0" err="1">
                <a:effectLst/>
              </a:rPr>
              <a:t>doi</a:t>
            </a:r>
            <a:r>
              <a:rPr lang="it-IT" sz="1500" b="0" i="0" dirty="0">
                <a:effectLst/>
              </a:rPr>
              <a:t>: 10.1093/ecco-</a:t>
            </a:r>
            <a:r>
              <a:rPr lang="it-IT" sz="1500" b="0" i="0" dirty="0" err="1">
                <a:effectLst/>
              </a:rPr>
              <a:t>jcc</a:t>
            </a:r>
            <a:r>
              <a:rPr lang="it-IT" sz="1500" b="0" i="0" dirty="0">
                <a:effectLst/>
              </a:rPr>
              <a:t>/jjy113.</a:t>
            </a:r>
          </a:p>
          <a:p>
            <a:pPr algn="l"/>
            <a:r>
              <a:rPr lang="it-IT" sz="1500" i="0" dirty="0">
                <a:effectLst/>
              </a:rPr>
              <a:t>ECCO-ESGAR </a:t>
            </a:r>
            <a:r>
              <a:rPr lang="it-IT" sz="1500" i="0" dirty="0" err="1">
                <a:effectLst/>
              </a:rPr>
              <a:t>Guideline</a:t>
            </a:r>
            <a:r>
              <a:rPr lang="it-IT" sz="1500" i="0" dirty="0">
                <a:effectLst/>
              </a:rPr>
              <a:t> for </a:t>
            </a:r>
            <a:r>
              <a:rPr lang="it-IT" sz="1500" i="0" dirty="0" err="1">
                <a:effectLst/>
              </a:rPr>
              <a:t>Diagnostic</a:t>
            </a:r>
            <a:r>
              <a:rPr lang="it-IT" sz="1500" i="0" dirty="0">
                <a:effectLst/>
              </a:rPr>
              <a:t> </a:t>
            </a:r>
            <a:r>
              <a:rPr lang="it-IT" sz="1500" i="0" dirty="0" err="1">
                <a:effectLst/>
              </a:rPr>
              <a:t>Assessment</a:t>
            </a:r>
            <a:r>
              <a:rPr lang="it-IT" sz="1500" i="0" dirty="0">
                <a:effectLst/>
              </a:rPr>
              <a:t> in IBD Part 2, J</a:t>
            </a:r>
            <a:r>
              <a:rPr lang="en-US" sz="1500" i="0" dirty="0" err="1">
                <a:effectLst/>
              </a:rPr>
              <a:t>ournal</a:t>
            </a:r>
            <a:r>
              <a:rPr lang="en-US" sz="1500" i="0" dirty="0">
                <a:effectLst/>
              </a:rPr>
              <a:t> of </a:t>
            </a:r>
            <a:r>
              <a:rPr lang="en-US" sz="1500" dirty="0"/>
              <a:t>C</a:t>
            </a:r>
            <a:r>
              <a:rPr lang="en-US" sz="1500" i="0" dirty="0">
                <a:effectLst/>
              </a:rPr>
              <a:t>rohn's and Colitis, Volume 13, Issue 3, March 2019: </a:t>
            </a:r>
            <a:r>
              <a:rPr lang="it-IT" sz="1500" b="0" i="0" dirty="0">
                <a:effectLst/>
              </a:rPr>
              <a:t>273-284, </a:t>
            </a:r>
            <a:r>
              <a:rPr lang="it-IT" sz="1500" b="0" i="0" dirty="0" err="1">
                <a:effectLst/>
              </a:rPr>
              <a:t>doi</a:t>
            </a:r>
            <a:r>
              <a:rPr lang="it-IT" sz="1500" b="0" i="0" dirty="0">
                <a:effectLst/>
              </a:rPr>
              <a:t>: 10.1093/ecco-</a:t>
            </a:r>
            <a:r>
              <a:rPr lang="it-IT" sz="1500" b="0" i="0" dirty="0" err="1">
                <a:effectLst/>
              </a:rPr>
              <a:t>jcc</a:t>
            </a:r>
            <a:r>
              <a:rPr lang="it-IT" sz="1500" b="0" i="0" dirty="0">
                <a:effectLst/>
              </a:rPr>
              <a:t>/jjy114.</a:t>
            </a:r>
          </a:p>
          <a:p>
            <a:pPr algn="l"/>
            <a:r>
              <a:rPr lang="it-IT" sz="1500" dirty="0" err="1"/>
              <a:t>Einav</a:t>
            </a:r>
            <a:r>
              <a:rPr lang="it-IT" sz="1500" dirty="0"/>
              <a:t> L, Hirsch A, </a:t>
            </a:r>
            <a:r>
              <a:rPr lang="it-IT" sz="1500" dirty="0" err="1"/>
              <a:t>Ron</a:t>
            </a:r>
            <a:r>
              <a:rPr lang="it-IT" sz="1500" dirty="0"/>
              <a:t> Y, Cohen NA, </a:t>
            </a:r>
            <a:r>
              <a:rPr lang="it-IT" sz="1500" dirty="0" err="1"/>
              <a:t>Lahav</a:t>
            </a:r>
            <a:r>
              <a:rPr lang="it-IT" sz="1500" dirty="0"/>
              <a:t> S, </a:t>
            </a:r>
            <a:r>
              <a:rPr lang="it-IT" sz="1500" dirty="0" err="1"/>
              <a:t>Kornblum</a:t>
            </a:r>
            <a:r>
              <a:rPr lang="it-IT" sz="1500" dirty="0"/>
              <a:t> J, </a:t>
            </a:r>
            <a:r>
              <a:rPr lang="it-IT" sz="1500" dirty="0" err="1"/>
              <a:t>Anbar</a:t>
            </a:r>
            <a:r>
              <a:rPr lang="it-IT" sz="1500" dirty="0"/>
              <a:t> R, </a:t>
            </a:r>
            <a:r>
              <a:rPr lang="it-IT" sz="1500" dirty="0" err="1"/>
              <a:t>Maharshak</a:t>
            </a:r>
            <a:r>
              <a:rPr lang="it-IT" sz="1500" dirty="0"/>
              <a:t> N, </a:t>
            </a:r>
            <a:r>
              <a:rPr lang="it-IT" sz="1500" dirty="0" err="1"/>
              <a:t>Fliss-Isakov</a:t>
            </a:r>
            <a:r>
              <a:rPr lang="it-IT" sz="1500" dirty="0"/>
              <a:t> N, </a:t>
            </a:r>
            <a:r>
              <a:rPr lang="en-US" sz="1500" i="0" dirty="0">
                <a:effectLst/>
              </a:rPr>
              <a:t>Risk Factors for Malnutrition among IBD Patients, Volume 13, Issue 11, November 2021: </a:t>
            </a:r>
            <a:r>
              <a:rPr lang="it-IT" sz="1500" b="0" i="0" dirty="0">
                <a:effectLst/>
              </a:rPr>
              <a:t>4098, </a:t>
            </a:r>
            <a:r>
              <a:rPr lang="it-IT" sz="1500" b="0" i="0" dirty="0" err="1">
                <a:effectLst/>
              </a:rPr>
              <a:t>doi</a:t>
            </a:r>
            <a:r>
              <a:rPr lang="it-IT" sz="1500" b="0" i="0" dirty="0">
                <a:effectLst/>
              </a:rPr>
              <a:t>: 10.3390/nu13114098.</a:t>
            </a:r>
          </a:p>
          <a:p>
            <a:pPr algn="l"/>
            <a:r>
              <a:rPr lang="it-IT" sz="1500" b="0" i="0" dirty="0">
                <a:effectLst/>
              </a:rPr>
              <a:t>Balestrieri P, </a:t>
            </a:r>
            <a:r>
              <a:rPr lang="it-IT" sz="1500" b="0" i="0" dirty="0" err="1">
                <a:effectLst/>
              </a:rPr>
              <a:t>Ribolsi</a:t>
            </a:r>
            <a:r>
              <a:rPr lang="it-IT" sz="1500" b="0" i="0" dirty="0">
                <a:effectLst/>
              </a:rPr>
              <a:t> M, Guarino MPL, </a:t>
            </a:r>
            <a:r>
              <a:rPr lang="it-IT" sz="1500" b="0" i="0" dirty="0" err="1">
                <a:effectLst/>
              </a:rPr>
              <a:t>Emerenziani</a:t>
            </a:r>
            <a:r>
              <a:rPr lang="it-IT" sz="1500" b="0" i="0" dirty="0">
                <a:effectLst/>
              </a:rPr>
              <a:t> S, Altomare A, Cicala M</a:t>
            </a:r>
            <a:r>
              <a:rPr lang="it-IT" sz="1500" dirty="0"/>
              <a:t>,</a:t>
            </a:r>
            <a:r>
              <a:rPr lang="en-US" sz="1500" dirty="0"/>
              <a:t> Nutritional Aspects in Inflammatory Bowel Diseases, Volume 12, Issue 2, January 2020: </a:t>
            </a:r>
            <a:r>
              <a:rPr lang="it-IT" sz="1500" b="0" i="0" dirty="0">
                <a:effectLst/>
              </a:rPr>
              <a:t>372, </a:t>
            </a:r>
            <a:r>
              <a:rPr lang="it-IT" sz="1500" b="0" i="0" dirty="0" err="1">
                <a:effectLst/>
              </a:rPr>
              <a:t>doi</a:t>
            </a:r>
            <a:r>
              <a:rPr lang="it-IT" sz="1500" b="0" i="0" dirty="0">
                <a:effectLst/>
              </a:rPr>
              <a:t>: 10.3390/nu12020372.</a:t>
            </a:r>
          </a:p>
          <a:p>
            <a:pPr algn="l"/>
            <a:r>
              <a:rPr lang="it-IT" sz="1500" b="0" i="0" dirty="0">
                <a:effectLst/>
              </a:rPr>
              <a:t>Forbes A, Escher J, </a:t>
            </a:r>
            <a:r>
              <a:rPr lang="it-IT" sz="1500" b="0" i="0" dirty="0" err="1">
                <a:effectLst/>
              </a:rPr>
              <a:t>Hébuterne</a:t>
            </a:r>
            <a:r>
              <a:rPr lang="it-IT" sz="1500" b="0" i="0" dirty="0">
                <a:effectLst/>
              </a:rPr>
              <a:t> X, </a:t>
            </a:r>
            <a:r>
              <a:rPr lang="it-IT" sz="1500" b="0" i="0" dirty="0" err="1">
                <a:effectLst/>
              </a:rPr>
              <a:t>Kłęk</a:t>
            </a:r>
            <a:r>
              <a:rPr lang="it-IT" sz="1500" b="0" i="0" dirty="0">
                <a:effectLst/>
              </a:rPr>
              <a:t> S, </a:t>
            </a:r>
            <a:r>
              <a:rPr lang="it-IT" sz="1500" b="0" i="0" dirty="0" err="1">
                <a:effectLst/>
              </a:rPr>
              <a:t>Krznaric</a:t>
            </a:r>
            <a:r>
              <a:rPr lang="it-IT" sz="1500" b="0" i="0" dirty="0">
                <a:effectLst/>
              </a:rPr>
              <a:t> Z, Schneider S, Shamir R, </a:t>
            </a:r>
            <a:r>
              <a:rPr lang="it-IT" sz="1500" b="0" i="0" dirty="0" err="1">
                <a:effectLst/>
              </a:rPr>
              <a:t>Stardelova</a:t>
            </a:r>
            <a:r>
              <a:rPr lang="it-IT" sz="1500" b="0" i="0" dirty="0">
                <a:effectLst/>
              </a:rPr>
              <a:t> K, </a:t>
            </a:r>
            <a:r>
              <a:rPr lang="it-IT" sz="1500" b="0" i="0" dirty="0" err="1">
                <a:effectLst/>
              </a:rPr>
              <a:t>Wierdsma</a:t>
            </a:r>
            <a:r>
              <a:rPr lang="it-IT" sz="1500" b="0" i="0" dirty="0">
                <a:effectLst/>
              </a:rPr>
              <a:t> N, </a:t>
            </a:r>
            <a:r>
              <a:rPr lang="it-IT" sz="1500" b="0" i="0" dirty="0" err="1">
                <a:effectLst/>
              </a:rPr>
              <a:t>Wiskin</a:t>
            </a:r>
            <a:r>
              <a:rPr lang="it-IT" sz="1500" b="0" i="0" dirty="0">
                <a:effectLst/>
              </a:rPr>
              <a:t> AE, Bischoff SC, </a:t>
            </a:r>
            <a:r>
              <a:rPr lang="it-IT" sz="1500" dirty="0"/>
              <a:t>ESPEN </a:t>
            </a:r>
            <a:r>
              <a:rPr lang="it-IT" sz="1500" dirty="0" err="1"/>
              <a:t>guideline</a:t>
            </a:r>
            <a:r>
              <a:rPr lang="it-IT" sz="1500" dirty="0"/>
              <a:t>: Clinical </a:t>
            </a:r>
            <a:r>
              <a:rPr lang="it-IT" sz="1500" dirty="0" err="1"/>
              <a:t>nutrition</a:t>
            </a:r>
            <a:r>
              <a:rPr lang="it-IT" sz="1500" dirty="0"/>
              <a:t> in </a:t>
            </a:r>
            <a:r>
              <a:rPr lang="it-IT" sz="1500" dirty="0" err="1"/>
              <a:t>inflammatory</a:t>
            </a:r>
            <a:r>
              <a:rPr lang="it-IT" sz="1500" dirty="0"/>
              <a:t> </a:t>
            </a:r>
            <a:r>
              <a:rPr lang="it-IT" sz="1500" dirty="0" err="1"/>
              <a:t>bowel</a:t>
            </a:r>
            <a:r>
              <a:rPr lang="it-IT" sz="1500" dirty="0"/>
              <a:t> </a:t>
            </a:r>
            <a:r>
              <a:rPr lang="it-IT" sz="1500" dirty="0" err="1"/>
              <a:t>disease</a:t>
            </a:r>
            <a:r>
              <a:rPr lang="it-IT" sz="1500" dirty="0"/>
              <a:t>, Volume 36, </a:t>
            </a:r>
            <a:r>
              <a:rPr lang="it-IT" sz="1500" dirty="0" err="1"/>
              <a:t>Issue</a:t>
            </a:r>
            <a:r>
              <a:rPr lang="it-IT" sz="1500" dirty="0"/>
              <a:t> 2, April 2017: </a:t>
            </a:r>
            <a:r>
              <a:rPr lang="it-IT" sz="1500" b="0" i="0" dirty="0">
                <a:effectLst/>
              </a:rPr>
              <a:t>321-347. </a:t>
            </a:r>
            <a:r>
              <a:rPr lang="it-IT" sz="1500" b="0" i="0" dirty="0" err="1">
                <a:effectLst/>
              </a:rPr>
              <a:t>doi</a:t>
            </a:r>
            <a:r>
              <a:rPr lang="it-IT" sz="1500" b="0" i="0" dirty="0">
                <a:effectLst/>
              </a:rPr>
              <a:t>: 10.1016/j.clnu.2016.12.027.</a:t>
            </a:r>
          </a:p>
          <a:p>
            <a:r>
              <a:rPr lang="pl-PL" sz="1500" b="0" i="0" dirty="0">
                <a:effectLst/>
              </a:rPr>
              <a:t>Choi YS, Kim JK, Kim WJ</a:t>
            </a:r>
            <a:r>
              <a:rPr lang="it-IT" sz="1500" i="0" dirty="0">
                <a:effectLst/>
              </a:rPr>
              <a:t>, </a:t>
            </a:r>
            <a:r>
              <a:rPr lang="en-US" sz="1500" i="0" dirty="0">
                <a:effectLst/>
              </a:rPr>
              <a:t>Clinical characteristics and prognosis of patients with ulcerative colitis that shows rectal sparing at initial diagnosis, Volume 13, Issue 9, September 2021: </a:t>
            </a:r>
            <a:r>
              <a:rPr lang="it-IT" sz="1500" b="0" i="0" dirty="0">
                <a:effectLst/>
              </a:rPr>
              <a:t>407-415. </a:t>
            </a:r>
            <a:r>
              <a:rPr lang="it-IT" sz="1500" b="0" i="0" dirty="0" err="1">
                <a:effectLst/>
              </a:rPr>
              <a:t>doi</a:t>
            </a:r>
            <a:r>
              <a:rPr lang="it-IT" sz="1500" b="0" i="0" dirty="0">
                <a:effectLst/>
              </a:rPr>
              <a:t>: </a:t>
            </a:r>
            <a:r>
              <a:rPr lang="it-IT" sz="1500" i="0" dirty="0">
                <a:effectLst/>
              </a:rPr>
              <a:t>10.4253/wjge.v13.i9.407.</a:t>
            </a:r>
          </a:p>
          <a:p>
            <a:r>
              <a:rPr lang="en-US" sz="1500" dirty="0"/>
              <a:t>ECCO Guidelines on Therapeutics in Crohn's Disease: Medical Treatment, </a:t>
            </a:r>
            <a:r>
              <a:rPr lang="it-IT" sz="1500" i="0" dirty="0">
                <a:effectLst/>
              </a:rPr>
              <a:t>J</a:t>
            </a:r>
            <a:r>
              <a:rPr lang="en-US" sz="1500" i="0" dirty="0" err="1">
                <a:effectLst/>
              </a:rPr>
              <a:t>ournal</a:t>
            </a:r>
            <a:r>
              <a:rPr lang="en-US" sz="1500" i="0" dirty="0">
                <a:effectLst/>
              </a:rPr>
              <a:t> of </a:t>
            </a:r>
            <a:r>
              <a:rPr lang="en-US" sz="1500" dirty="0"/>
              <a:t>C</a:t>
            </a:r>
            <a:r>
              <a:rPr lang="en-US" sz="1500" i="0" dirty="0">
                <a:effectLst/>
              </a:rPr>
              <a:t>rohn's and Colitis, January 2020, </a:t>
            </a:r>
            <a:r>
              <a:rPr lang="it-IT" sz="1500" b="0" i="0" dirty="0">
                <a:effectLst/>
              </a:rPr>
              <a:t>14(1):4-22, </a:t>
            </a:r>
            <a:r>
              <a:rPr lang="it-IT" sz="1500" b="0" i="0" dirty="0" err="1">
                <a:effectLst/>
              </a:rPr>
              <a:t>doi</a:t>
            </a:r>
            <a:r>
              <a:rPr lang="it-IT" sz="1500" b="0" i="0" dirty="0">
                <a:effectLst/>
              </a:rPr>
              <a:t>: 10.1093/ecco-</a:t>
            </a:r>
            <a:r>
              <a:rPr lang="it-IT" sz="1500" b="0" i="0" dirty="0" err="1">
                <a:effectLst/>
              </a:rPr>
              <a:t>jcc</a:t>
            </a:r>
            <a:r>
              <a:rPr lang="it-IT" sz="1500" b="0" i="0" dirty="0">
                <a:effectLst/>
              </a:rPr>
              <a:t>/jjz180.</a:t>
            </a:r>
          </a:p>
          <a:p>
            <a:endParaRPr lang="en-US" sz="1500" i="0" dirty="0">
              <a:effectLst/>
            </a:endParaRPr>
          </a:p>
          <a:p>
            <a:pPr algn="l"/>
            <a:endParaRPr lang="en-US" sz="1600" i="0" dirty="0">
              <a:effectLst/>
            </a:endParaRPr>
          </a:p>
          <a:p>
            <a:pPr algn="l"/>
            <a:endParaRPr lang="en-US" i="0" dirty="0">
              <a:solidFill>
                <a:srgbClr val="212121"/>
              </a:solidFill>
              <a:effectLst/>
            </a:endParaRPr>
          </a:p>
          <a:p>
            <a:endParaRPr lang="it-IT" i="0" dirty="0">
              <a:solidFill>
                <a:srgbClr val="212121"/>
              </a:solidFill>
              <a:effectLst/>
            </a:endParaRPr>
          </a:p>
          <a:p>
            <a:endParaRPr lang="it-IT" dirty="0"/>
          </a:p>
        </p:txBody>
      </p:sp>
      <p:sp>
        <p:nvSpPr>
          <p:cNvPr id="4" name="Segnaposto numero diapositiva 3">
            <a:extLst>
              <a:ext uri="{FF2B5EF4-FFF2-40B4-BE49-F238E27FC236}">
                <a16:creationId xmlns:a16="http://schemas.microsoft.com/office/drawing/2014/main" id="{05C2EF81-3AFA-4FCE-BA9F-1DA18BC05C9C}"/>
              </a:ext>
            </a:extLst>
          </p:cNvPr>
          <p:cNvSpPr>
            <a:spLocks noGrp="1"/>
          </p:cNvSpPr>
          <p:nvPr>
            <p:ph type="sldNum" sz="quarter" idx="12"/>
          </p:nvPr>
        </p:nvSpPr>
        <p:spPr/>
        <p:txBody>
          <a:bodyPr/>
          <a:lstStyle/>
          <a:p>
            <a:fld id="{F74261B0-514C-C14D-A55C-B456B5689405}" type="slidenum">
              <a:rPr lang="it-IT" smtClean="0"/>
              <a:t>41</a:t>
            </a:fld>
            <a:endParaRPr lang="it-IT"/>
          </a:p>
        </p:txBody>
      </p:sp>
    </p:spTree>
    <p:extLst>
      <p:ext uri="{BB962C8B-B14F-4D97-AF65-F5344CB8AC3E}">
        <p14:creationId xmlns:p14="http://schemas.microsoft.com/office/powerpoint/2010/main" val="21489339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9817178-1581-42E3-9A13-8AB72595AFA5}"/>
              </a:ext>
            </a:extLst>
          </p:cNvPr>
          <p:cNvSpPr>
            <a:spLocks noGrp="1"/>
          </p:cNvSpPr>
          <p:nvPr>
            <p:ph type="title"/>
          </p:nvPr>
        </p:nvSpPr>
        <p:spPr/>
        <p:txBody>
          <a:bodyPr/>
          <a:lstStyle/>
          <a:p>
            <a:r>
              <a:rPr lang="it-IT" dirty="0"/>
              <a:t>Bibliografia</a:t>
            </a:r>
          </a:p>
        </p:txBody>
      </p:sp>
      <p:sp>
        <p:nvSpPr>
          <p:cNvPr id="3" name="Segnaposto contenuto 2">
            <a:extLst>
              <a:ext uri="{FF2B5EF4-FFF2-40B4-BE49-F238E27FC236}">
                <a16:creationId xmlns:a16="http://schemas.microsoft.com/office/drawing/2014/main" id="{B8995CAF-A931-47AB-9330-6341E30B71A7}"/>
              </a:ext>
            </a:extLst>
          </p:cNvPr>
          <p:cNvSpPr>
            <a:spLocks noGrp="1"/>
          </p:cNvSpPr>
          <p:nvPr>
            <p:ph idx="1"/>
          </p:nvPr>
        </p:nvSpPr>
        <p:spPr>
          <a:xfrm>
            <a:off x="628650" y="1498126"/>
            <a:ext cx="7886700" cy="4900929"/>
          </a:xfrm>
        </p:spPr>
        <p:txBody>
          <a:bodyPr>
            <a:normAutofit lnSpcReduction="10000"/>
          </a:bodyPr>
          <a:lstStyle/>
          <a:p>
            <a:r>
              <a:rPr lang="it-IT" sz="1500" i="0" dirty="0" err="1">
                <a:effectLst/>
              </a:rPr>
              <a:t>Dulai</a:t>
            </a:r>
            <a:r>
              <a:rPr lang="it-IT" sz="1500" i="0" dirty="0">
                <a:effectLst/>
              </a:rPr>
              <a:t> PS, Singh S, </a:t>
            </a:r>
            <a:r>
              <a:rPr lang="it-IT" sz="1500" i="0" dirty="0" err="1">
                <a:effectLst/>
              </a:rPr>
              <a:t>Vande</a:t>
            </a:r>
            <a:r>
              <a:rPr lang="it-IT" sz="1500" i="0" dirty="0">
                <a:effectLst/>
              </a:rPr>
              <a:t> </a:t>
            </a:r>
            <a:r>
              <a:rPr lang="it-IT" sz="1500" i="0" dirty="0" err="1">
                <a:effectLst/>
              </a:rPr>
              <a:t>Casteele</a:t>
            </a:r>
            <a:r>
              <a:rPr lang="it-IT" sz="1500" i="0" dirty="0">
                <a:effectLst/>
              </a:rPr>
              <a:t> N, </a:t>
            </a:r>
            <a:r>
              <a:rPr lang="it-IT" sz="1500" i="0" dirty="0" err="1">
                <a:effectLst/>
              </a:rPr>
              <a:t>Boland</a:t>
            </a:r>
            <a:r>
              <a:rPr lang="it-IT" sz="1500" i="0" dirty="0">
                <a:effectLst/>
              </a:rPr>
              <a:t> BS, Rivera-Nieves J, Ernst PB, </a:t>
            </a:r>
            <a:r>
              <a:rPr lang="it-IT" sz="1500" i="0" dirty="0" err="1">
                <a:effectLst/>
              </a:rPr>
              <a:t>Eckmann</a:t>
            </a:r>
            <a:r>
              <a:rPr lang="it-IT" sz="1500" i="0" dirty="0">
                <a:effectLst/>
              </a:rPr>
              <a:t> L, Barrett KE, Chang JT, </a:t>
            </a:r>
            <a:r>
              <a:rPr lang="it-IT" sz="1500" i="0" dirty="0" err="1">
                <a:effectLst/>
              </a:rPr>
              <a:t>Sandborn</a:t>
            </a:r>
            <a:r>
              <a:rPr lang="it-IT" sz="1500" i="0" dirty="0">
                <a:effectLst/>
              </a:rPr>
              <a:t> WJ, </a:t>
            </a:r>
            <a:r>
              <a:rPr lang="en-US" sz="1500" i="0" dirty="0">
                <a:effectLst/>
              </a:rPr>
              <a:t>Should We Divide Crohn's Disease Into Ileum-Dominant and Isolated Colonic Diseases, Clinical gastroenterology and hepatology, December </a:t>
            </a:r>
            <a:r>
              <a:rPr lang="it-IT" sz="1500" i="0" dirty="0">
                <a:effectLst/>
              </a:rPr>
              <a:t>2019, 17(13): 2634-2643, </a:t>
            </a:r>
            <a:r>
              <a:rPr lang="it-IT" sz="1500" i="0" dirty="0" err="1">
                <a:effectLst/>
              </a:rPr>
              <a:t>doi</a:t>
            </a:r>
            <a:r>
              <a:rPr lang="it-IT" sz="1500" i="0" dirty="0">
                <a:effectLst/>
              </a:rPr>
              <a:t>: 10.1016/j.cgh.2019.04.040.</a:t>
            </a:r>
          </a:p>
          <a:p>
            <a:pPr algn="l"/>
            <a:r>
              <a:rPr lang="it-IT" sz="1500" i="0" dirty="0">
                <a:effectLst/>
              </a:rPr>
              <a:t>Chiarello MM, Cariati M, </a:t>
            </a:r>
            <a:r>
              <a:rPr lang="it-IT" sz="1500" i="0" dirty="0" err="1">
                <a:effectLst/>
              </a:rPr>
              <a:t>Brisinda</a:t>
            </a:r>
            <a:r>
              <a:rPr lang="it-IT" sz="1500" i="0" dirty="0">
                <a:effectLst/>
              </a:rPr>
              <a:t> G</a:t>
            </a:r>
            <a:r>
              <a:rPr lang="it-IT" sz="1500" dirty="0"/>
              <a:t>, </a:t>
            </a:r>
            <a:r>
              <a:rPr lang="en-US" sz="1500" i="0" dirty="0">
                <a:effectLst/>
              </a:rPr>
              <a:t>Colonic Crohn's disease - decision is more important than incision: A surgical dilemma, World journal of gastrointestinal surgery, January 2021, </a:t>
            </a:r>
            <a:r>
              <a:rPr lang="it-IT" sz="1500" i="0" dirty="0">
                <a:effectLst/>
              </a:rPr>
              <a:t>13(1):1-6, </a:t>
            </a:r>
            <a:r>
              <a:rPr lang="it-IT" sz="1500" i="0" dirty="0" err="1">
                <a:effectLst/>
              </a:rPr>
              <a:t>doi</a:t>
            </a:r>
            <a:r>
              <a:rPr lang="it-IT" sz="1500" i="0" dirty="0">
                <a:effectLst/>
              </a:rPr>
              <a:t>: 10.4240/wjgs.v13.i1.1.</a:t>
            </a:r>
          </a:p>
          <a:p>
            <a:pPr algn="l"/>
            <a:r>
              <a:rPr lang="it-IT" sz="1500" i="0" dirty="0" err="1">
                <a:effectLst/>
              </a:rPr>
              <a:t>Dulai</a:t>
            </a:r>
            <a:r>
              <a:rPr lang="it-IT" sz="1500" i="0" dirty="0">
                <a:effectLst/>
              </a:rPr>
              <a:t> PS, </a:t>
            </a:r>
            <a:r>
              <a:rPr lang="it-IT" sz="1500" i="0" dirty="0" err="1">
                <a:effectLst/>
              </a:rPr>
              <a:t>Jairath</a:t>
            </a:r>
            <a:r>
              <a:rPr lang="it-IT" sz="1500" i="0" dirty="0">
                <a:effectLst/>
              </a:rPr>
              <a:t> V, Zou G, </a:t>
            </a:r>
            <a:r>
              <a:rPr lang="it-IT" sz="1500" i="0" dirty="0" err="1">
                <a:effectLst/>
              </a:rPr>
              <a:t>Stitt</a:t>
            </a:r>
            <a:r>
              <a:rPr lang="it-IT" sz="1500" i="0" dirty="0">
                <a:effectLst/>
              </a:rPr>
              <a:t> LW, </a:t>
            </a:r>
            <a:r>
              <a:rPr lang="it-IT" sz="1500" i="0" dirty="0" err="1">
                <a:effectLst/>
              </a:rPr>
              <a:t>Khanna</a:t>
            </a:r>
            <a:r>
              <a:rPr lang="it-IT" sz="1500" i="0" dirty="0">
                <a:effectLst/>
              </a:rPr>
              <a:t> R, </a:t>
            </a:r>
            <a:r>
              <a:rPr lang="it-IT" sz="1500" i="0" dirty="0" err="1">
                <a:effectLst/>
              </a:rPr>
              <a:t>Sandborn</a:t>
            </a:r>
            <a:r>
              <a:rPr lang="it-IT" sz="1500" i="0" dirty="0">
                <a:effectLst/>
              </a:rPr>
              <a:t> WJ, </a:t>
            </a:r>
            <a:r>
              <a:rPr lang="it-IT" sz="1500" i="0" dirty="0" err="1">
                <a:effectLst/>
              </a:rPr>
              <a:t>Feagan</a:t>
            </a:r>
            <a:r>
              <a:rPr lang="it-IT" sz="1500" i="0" dirty="0">
                <a:effectLst/>
              </a:rPr>
              <a:t> BG, Singh S, </a:t>
            </a:r>
            <a:r>
              <a:rPr lang="en-US" sz="1500" i="0" dirty="0">
                <a:effectLst/>
              </a:rPr>
              <a:t>Early Combined Immunosuppression May Be More Effective for Reducing Complications in Isolated Colonic- vs Ileal-Dominant Crohn Disease, Inflammatory bowel diseases, April 2021, </a:t>
            </a:r>
            <a:r>
              <a:rPr lang="pt-BR" sz="1500" i="0" dirty="0">
                <a:effectLst/>
              </a:rPr>
              <a:t>27(5):639-646, doi: 10.1093/ibd/izaa168.</a:t>
            </a:r>
            <a:endParaRPr lang="it-IT" sz="1500" i="0" dirty="0">
              <a:effectLst/>
            </a:endParaRPr>
          </a:p>
          <a:p>
            <a:r>
              <a:rPr lang="it-IT" sz="1500" i="0" dirty="0">
                <a:effectLst/>
              </a:rPr>
              <a:t>Salice M, Rizzello F, Sgambato D, Calabrese C, </a:t>
            </a:r>
            <a:r>
              <a:rPr lang="it-IT" sz="1500" i="0" dirty="0" err="1">
                <a:effectLst/>
              </a:rPr>
              <a:t>Manguso</a:t>
            </a:r>
            <a:r>
              <a:rPr lang="it-IT" sz="1500" i="0" dirty="0">
                <a:effectLst/>
              </a:rPr>
              <a:t> F, Laureti S, Rottoli M, Poggioli G, </a:t>
            </a:r>
            <a:r>
              <a:rPr lang="it-IT" sz="1500" i="0" dirty="0" err="1">
                <a:effectLst/>
              </a:rPr>
              <a:t>Gionchetti</a:t>
            </a:r>
            <a:r>
              <a:rPr lang="it-IT" sz="1500" i="0" dirty="0">
                <a:effectLst/>
              </a:rPr>
              <a:t> P, </a:t>
            </a:r>
            <a:r>
              <a:rPr lang="en-US" sz="1500" i="0" dirty="0">
                <a:effectLst/>
              </a:rPr>
              <a:t>Long term remission after ileorectal anastomosis in Crohn's colitis, Digestive and liver disease: official journal of the Italian Society of Gastroenterology and the Italian Association for the Study of the Liver, May 2021, </a:t>
            </a:r>
            <a:r>
              <a:rPr lang="it-IT" sz="1500" i="0" dirty="0">
                <a:effectLst/>
              </a:rPr>
              <a:t>53(5):592-597, </a:t>
            </a:r>
            <a:r>
              <a:rPr lang="it-IT" sz="1500" i="0" dirty="0" err="1">
                <a:effectLst/>
              </a:rPr>
              <a:t>doi</a:t>
            </a:r>
            <a:r>
              <a:rPr lang="it-IT" sz="1500" i="0" dirty="0">
                <a:effectLst/>
              </a:rPr>
              <a:t>: 10.1016/j.dld.2020.06.021</a:t>
            </a:r>
            <a:endParaRPr lang="en-US" sz="1500" dirty="0">
              <a:effectLst/>
            </a:endParaRPr>
          </a:p>
          <a:p>
            <a:r>
              <a:rPr lang="en-US" sz="1500" b="0" dirty="0">
                <a:solidFill>
                  <a:srgbClr val="333333"/>
                </a:solidFill>
                <a:effectLst/>
              </a:rPr>
              <a:t>Arora U, </a:t>
            </a:r>
            <a:r>
              <a:rPr lang="en-US" sz="1500" b="0" dirty="0" err="1">
                <a:solidFill>
                  <a:srgbClr val="333333"/>
                </a:solidFill>
                <a:effectLst/>
              </a:rPr>
              <a:t>Kedia</a:t>
            </a:r>
            <a:r>
              <a:rPr lang="en-US" sz="1500" b="0">
                <a:solidFill>
                  <a:srgbClr val="333333"/>
                </a:solidFill>
                <a:effectLst/>
              </a:rPr>
              <a:t> </a:t>
            </a:r>
            <a:r>
              <a:rPr lang="en-US" sz="1500" b="0" dirty="0">
                <a:solidFill>
                  <a:srgbClr val="333333"/>
                </a:solidFill>
                <a:effectLst/>
              </a:rPr>
              <a:t>S</a:t>
            </a:r>
            <a:r>
              <a:rPr lang="en-US" sz="1500" b="0">
                <a:solidFill>
                  <a:srgbClr val="333333"/>
                </a:solidFill>
                <a:effectLst/>
              </a:rPr>
              <a:t>, Garg </a:t>
            </a:r>
            <a:r>
              <a:rPr lang="en-US" sz="1500" b="0" dirty="0">
                <a:solidFill>
                  <a:srgbClr val="333333"/>
                </a:solidFill>
                <a:effectLst/>
              </a:rPr>
              <a:t>P et al. Colonic Crohn’s Disease Is Associated with Less Aggressive Disease Course Than Ileal or Ileocolonic Disease, Digestive disease and sciences, June 2018, </a:t>
            </a:r>
            <a:r>
              <a:rPr lang="en-US" sz="1500" dirty="0">
                <a:solidFill>
                  <a:srgbClr val="333333"/>
                </a:solidFill>
              </a:rPr>
              <a:t>63 (6)</a:t>
            </a:r>
            <a:r>
              <a:rPr lang="en-US" sz="1500" b="1" dirty="0">
                <a:solidFill>
                  <a:srgbClr val="333333"/>
                </a:solidFill>
                <a:effectLst/>
              </a:rPr>
              <a:t>, </a:t>
            </a:r>
            <a:r>
              <a:rPr lang="en-US" sz="1500" b="0" dirty="0">
                <a:solidFill>
                  <a:srgbClr val="333333"/>
                </a:solidFill>
                <a:effectLst/>
              </a:rPr>
              <a:t>1592–1599, </a:t>
            </a:r>
            <a:r>
              <a:rPr lang="en-US" sz="1500" b="0" dirty="0" err="1">
                <a:solidFill>
                  <a:srgbClr val="333333"/>
                </a:solidFill>
                <a:effectLst/>
              </a:rPr>
              <a:t>doi</a:t>
            </a:r>
            <a:r>
              <a:rPr lang="en-US" sz="1500" b="0" dirty="0">
                <a:solidFill>
                  <a:srgbClr val="333333"/>
                </a:solidFill>
                <a:effectLst/>
              </a:rPr>
              <a:t>: 10.1007/s10620-018-5041-4.</a:t>
            </a:r>
          </a:p>
          <a:p>
            <a:pPr algn="l"/>
            <a:r>
              <a:rPr lang="pt-BR" sz="1500" i="0" dirty="0">
                <a:solidFill>
                  <a:srgbClr val="212121"/>
                </a:solidFill>
                <a:effectLst/>
              </a:rPr>
              <a:t>Subramanian S, Ekbom A, Rhodes JM. </a:t>
            </a:r>
            <a:r>
              <a:rPr lang="en-US" sz="1500" i="0" dirty="0">
                <a:solidFill>
                  <a:srgbClr val="212121"/>
                </a:solidFill>
                <a:effectLst/>
              </a:rPr>
              <a:t>Recent advances in clinical practice: a systematic review of isolated colonic Crohn's disease: the third IBD, February 2017,  Volume 66, Issue 2, </a:t>
            </a:r>
            <a:r>
              <a:rPr lang="it-IT" sz="1500" b="0" i="0" dirty="0">
                <a:effectLst/>
              </a:rPr>
              <a:t>362-381, </a:t>
            </a:r>
            <a:r>
              <a:rPr lang="it-IT" sz="1500" b="0" i="0" dirty="0" err="1">
                <a:effectLst/>
              </a:rPr>
              <a:t>doi</a:t>
            </a:r>
            <a:r>
              <a:rPr lang="it-IT" sz="1500" b="0" i="0" dirty="0">
                <a:effectLst/>
              </a:rPr>
              <a:t>: 10.1136/gutjnl-2016-312673.</a:t>
            </a:r>
          </a:p>
          <a:p>
            <a:pPr algn="l"/>
            <a:endParaRPr lang="it-IT" sz="1500" b="0" i="0" dirty="0">
              <a:effectLst/>
            </a:endParaRPr>
          </a:p>
          <a:p>
            <a:pPr algn="l"/>
            <a:endParaRPr lang="en-US" sz="1500" i="0" dirty="0">
              <a:effectLst/>
            </a:endParaRPr>
          </a:p>
          <a:p>
            <a:endParaRPr lang="it-IT" sz="1500" dirty="0"/>
          </a:p>
        </p:txBody>
      </p:sp>
      <p:sp>
        <p:nvSpPr>
          <p:cNvPr id="4" name="Segnaposto numero diapositiva 3">
            <a:extLst>
              <a:ext uri="{FF2B5EF4-FFF2-40B4-BE49-F238E27FC236}">
                <a16:creationId xmlns:a16="http://schemas.microsoft.com/office/drawing/2014/main" id="{B1CD02E5-7723-43D0-9E91-33743122BBCE}"/>
              </a:ext>
            </a:extLst>
          </p:cNvPr>
          <p:cNvSpPr>
            <a:spLocks noGrp="1"/>
          </p:cNvSpPr>
          <p:nvPr>
            <p:ph type="sldNum" sz="quarter" idx="12"/>
          </p:nvPr>
        </p:nvSpPr>
        <p:spPr/>
        <p:txBody>
          <a:bodyPr/>
          <a:lstStyle/>
          <a:p>
            <a:fld id="{F74261B0-514C-C14D-A55C-B456B5689405}" type="slidenum">
              <a:rPr lang="it-IT" smtClean="0"/>
              <a:t>42</a:t>
            </a:fld>
            <a:endParaRPr lang="it-IT"/>
          </a:p>
        </p:txBody>
      </p:sp>
    </p:spTree>
    <p:extLst>
      <p:ext uri="{BB962C8B-B14F-4D97-AF65-F5344CB8AC3E}">
        <p14:creationId xmlns:p14="http://schemas.microsoft.com/office/powerpoint/2010/main" val="18901325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D72322D-46ED-4D25-B730-3EE3BF10181B}"/>
              </a:ext>
            </a:extLst>
          </p:cNvPr>
          <p:cNvSpPr>
            <a:spLocks noGrp="1"/>
          </p:cNvSpPr>
          <p:nvPr>
            <p:ph idx="1"/>
          </p:nvPr>
        </p:nvSpPr>
        <p:spPr>
          <a:xfrm>
            <a:off x="628650" y="1253331"/>
            <a:ext cx="7886700" cy="4710590"/>
          </a:xfrm>
        </p:spPr>
        <p:txBody>
          <a:bodyPr>
            <a:normAutofit lnSpcReduction="10000"/>
          </a:bodyPr>
          <a:lstStyle/>
          <a:p>
            <a:pPr marL="0" indent="0">
              <a:buNone/>
            </a:pPr>
            <a:r>
              <a:rPr lang="it-IT" b="1" dirty="0"/>
              <a:t>Anamnesi patologica prossima:</a:t>
            </a:r>
          </a:p>
          <a:p>
            <a:pPr>
              <a:buFont typeface="Arial" panose="020B0604020202020204" pitchFamily="34" charset="0"/>
              <a:buChar char="•"/>
            </a:pPr>
            <a:r>
              <a:rPr lang="it-IT" dirty="0"/>
              <a:t>Dolore persistente in regione epigastrica e mesogastrica, anche nelle ore notturne, non correlato né ai pasti né alle evacuazioni.</a:t>
            </a:r>
          </a:p>
          <a:p>
            <a:pPr>
              <a:buFont typeface="Arial" panose="020B0604020202020204" pitchFamily="34" charset="0"/>
              <a:buChar char="•"/>
            </a:pPr>
            <a:r>
              <a:rPr lang="it-IT" dirty="0"/>
              <a:t>Circa 3-4 evacuazioni al giorno, anche nelle ore notturne, con feci acquose e non associate a miglioramento della sintomatologia dolorosa. Assenza di sangue macroscopicamente visibile, ma presenza di muco.</a:t>
            </a:r>
          </a:p>
          <a:p>
            <a:pPr>
              <a:buFont typeface="Arial" panose="020B0604020202020204" pitchFamily="34" charset="0"/>
              <a:buChar char="•"/>
            </a:pPr>
            <a:r>
              <a:rPr lang="it-IT" dirty="0"/>
              <a:t>Calo ponderale di circa 12 Kg in tre mesi circa tre anni fa, in seguito all’assunzione di prodotti dimagranti (peso inziale di 55 Kg, peso attuale 43 Kg). Riferita difficoltà nel recuperare i chili persi, tuttavia riferiti frequenti digiuni, anche per giorni interi, a causa del dolore addominale.</a:t>
            </a:r>
          </a:p>
          <a:p>
            <a:pPr>
              <a:buFont typeface="Arial" panose="020B0604020202020204" pitchFamily="34" charset="0"/>
              <a:buChar char="•"/>
            </a:pPr>
            <a:r>
              <a:rPr lang="it-IT" dirty="0"/>
              <a:t>Intensa astenia con conseguenti difficoltà nello svolgimento delle attività quotidiane.</a:t>
            </a:r>
          </a:p>
          <a:p>
            <a:pPr>
              <a:buFont typeface="Arial" panose="020B0604020202020204" pitchFamily="34" charset="0"/>
              <a:buChar char="•"/>
            </a:pPr>
            <a:r>
              <a:rPr lang="it-IT" dirty="0"/>
              <a:t>Terapia: </a:t>
            </a:r>
            <a:r>
              <a:rPr lang="it-IT" dirty="0" err="1"/>
              <a:t>mesalazina</a:t>
            </a:r>
            <a:r>
              <a:rPr lang="it-IT" dirty="0"/>
              <a:t> in via orale al bisogno.</a:t>
            </a:r>
          </a:p>
          <a:p>
            <a:pPr marL="0" indent="0">
              <a:buNone/>
            </a:pPr>
            <a:endParaRPr lang="it-IT" dirty="0"/>
          </a:p>
          <a:p>
            <a:pPr marL="0" indent="0">
              <a:buNone/>
            </a:pPr>
            <a:endParaRPr lang="it-IT" dirty="0"/>
          </a:p>
        </p:txBody>
      </p:sp>
      <p:sp>
        <p:nvSpPr>
          <p:cNvPr id="4" name="Segnaposto numero diapositiva 3">
            <a:extLst>
              <a:ext uri="{FF2B5EF4-FFF2-40B4-BE49-F238E27FC236}">
                <a16:creationId xmlns:a16="http://schemas.microsoft.com/office/drawing/2014/main" id="{6A32E5EF-FCFC-4BA7-8298-8196F215D123}"/>
              </a:ext>
            </a:extLst>
          </p:cNvPr>
          <p:cNvSpPr>
            <a:spLocks noGrp="1"/>
          </p:cNvSpPr>
          <p:nvPr>
            <p:ph type="sldNum" sz="quarter" idx="12"/>
          </p:nvPr>
        </p:nvSpPr>
        <p:spPr/>
        <p:txBody>
          <a:bodyPr/>
          <a:lstStyle/>
          <a:p>
            <a:fld id="{F74261B0-514C-C14D-A55C-B456B5689405}" type="slidenum">
              <a:rPr lang="it-IT" smtClean="0"/>
              <a:t>4</a:t>
            </a:fld>
            <a:endParaRPr lang="it-IT"/>
          </a:p>
        </p:txBody>
      </p:sp>
    </p:spTree>
    <p:extLst>
      <p:ext uri="{BB962C8B-B14F-4D97-AF65-F5344CB8AC3E}">
        <p14:creationId xmlns:p14="http://schemas.microsoft.com/office/powerpoint/2010/main" val="2035683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42BD6BD-0FE1-4EB1-B13D-3239FD64C03C}"/>
              </a:ext>
            </a:extLst>
          </p:cNvPr>
          <p:cNvSpPr>
            <a:spLocks noGrp="1"/>
          </p:cNvSpPr>
          <p:nvPr>
            <p:ph idx="1"/>
          </p:nvPr>
        </p:nvSpPr>
        <p:spPr>
          <a:xfrm>
            <a:off x="628650" y="1409382"/>
            <a:ext cx="7886700" cy="4351338"/>
          </a:xfrm>
        </p:spPr>
        <p:txBody>
          <a:bodyPr/>
          <a:lstStyle/>
          <a:p>
            <a:pPr>
              <a:lnSpc>
                <a:spcPct val="100000"/>
              </a:lnSpc>
            </a:pPr>
            <a:r>
              <a:rPr lang="it-IT" dirty="0"/>
              <a:t>Recente ricovero, circa cinque mesi prima, presso altro nosocomio nel corso del quale la paziente si era sottoposta a:</a:t>
            </a:r>
          </a:p>
          <a:p>
            <a:pPr lvl="2">
              <a:lnSpc>
                <a:spcPct val="150000"/>
              </a:lnSpc>
              <a:buFontTx/>
              <a:buChar char="-"/>
            </a:pPr>
            <a:r>
              <a:rPr lang="it-IT" sz="2100" dirty="0"/>
              <a:t>EGDS: gastrite antrale;</a:t>
            </a:r>
          </a:p>
          <a:p>
            <a:pPr lvl="2">
              <a:buFontTx/>
              <a:buChar char="-"/>
            </a:pPr>
            <a:r>
              <a:rPr lang="it-IT" sz="2100" dirty="0"/>
              <a:t>Colonscopia: colite ulcerosa a localizzazione sinistra;</a:t>
            </a:r>
          </a:p>
          <a:p>
            <a:pPr lvl="2">
              <a:buFontTx/>
              <a:buChar char="-"/>
            </a:pPr>
            <a:r>
              <a:rPr lang="it-IT" sz="2100" dirty="0"/>
              <a:t>Infusione endovenosa di ferro per riscontro all’emocromo di emoglobina pari a 7.8 g/dl.</a:t>
            </a:r>
          </a:p>
          <a:p>
            <a:pPr lvl="2">
              <a:buFontTx/>
              <a:buChar char="-"/>
            </a:pPr>
            <a:r>
              <a:rPr lang="it-IT" sz="2100" dirty="0"/>
              <a:t>Ecografia addome: falda fluida in addome e tra le anse intestinali.</a:t>
            </a:r>
          </a:p>
          <a:p>
            <a:pPr marL="685800" lvl="2" indent="0">
              <a:buNone/>
            </a:pPr>
            <a:endParaRPr lang="it-IT" sz="2100" dirty="0"/>
          </a:p>
        </p:txBody>
      </p:sp>
      <p:sp>
        <p:nvSpPr>
          <p:cNvPr id="4" name="Segnaposto numero diapositiva 3">
            <a:extLst>
              <a:ext uri="{FF2B5EF4-FFF2-40B4-BE49-F238E27FC236}">
                <a16:creationId xmlns:a16="http://schemas.microsoft.com/office/drawing/2014/main" id="{9BC16885-5D5E-4F42-A705-FE467425F166}"/>
              </a:ext>
            </a:extLst>
          </p:cNvPr>
          <p:cNvSpPr>
            <a:spLocks noGrp="1"/>
          </p:cNvSpPr>
          <p:nvPr>
            <p:ph type="sldNum" sz="quarter" idx="12"/>
          </p:nvPr>
        </p:nvSpPr>
        <p:spPr/>
        <p:txBody>
          <a:bodyPr/>
          <a:lstStyle/>
          <a:p>
            <a:fld id="{F74261B0-514C-C14D-A55C-B456B5689405}" type="slidenum">
              <a:rPr lang="it-IT" smtClean="0"/>
              <a:t>5</a:t>
            </a:fld>
            <a:endParaRPr lang="it-IT"/>
          </a:p>
        </p:txBody>
      </p:sp>
    </p:spTree>
    <p:extLst>
      <p:ext uri="{BB962C8B-B14F-4D97-AF65-F5344CB8AC3E}">
        <p14:creationId xmlns:p14="http://schemas.microsoft.com/office/powerpoint/2010/main" val="7436158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BE91832-9C18-4242-ABC0-C30F143AC5E1}"/>
              </a:ext>
            </a:extLst>
          </p:cNvPr>
          <p:cNvSpPr>
            <a:spLocks noGrp="1"/>
          </p:cNvSpPr>
          <p:nvPr>
            <p:ph idx="1"/>
          </p:nvPr>
        </p:nvSpPr>
        <p:spPr>
          <a:xfrm>
            <a:off x="699770" y="1368425"/>
            <a:ext cx="7886700" cy="4351338"/>
          </a:xfrm>
        </p:spPr>
        <p:txBody>
          <a:bodyPr>
            <a:normAutofit/>
          </a:bodyPr>
          <a:lstStyle/>
          <a:p>
            <a:pPr marL="0" indent="0">
              <a:buNone/>
            </a:pPr>
            <a:r>
              <a:rPr lang="it-IT" sz="2200" b="1" dirty="0"/>
              <a:t>ESAME OBIETTIVO</a:t>
            </a:r>
          </a:p>
          <a:p>
            <a:pPr marL="0" indent="0">
              <a:buNone/>
            </a:pPr>
            <a:r>
              <a:rPr lang="it-IT" sz="2200" u="sng" dirty="0"/>
              <a:t>Cute</a:t>
            </a:r>
            <a:r>
              <a:rPr lang="it-IT" sz="2200" dirty="0"/>
              <a:t>: colorito roseo, ipotrofica, </a:t>
            </a:r>
            <a:r>
              <a:rPr lang="it-IT" sz="2200" dirty="0" err="1"/>
              <a:t>ipoelastica</a:t>
            </a:r>
            <a:r>
              <a:rPr lang="it-IT" sz="2200" dirty="0"/>
              <a:t> e </a:t>
            </a:r>
            <a:r>
              <a:rPr lang="it-IT" sz="2200" dirty="0" err="1"/>
              <a:t>ipoidratata</a:t>
            </a:r>
            <a:r>
              <a:rPr lang="it-IT" sz="2200" dirty="0"/>
              <a:t>; sottocutaneo scarsamente rappresentato.</a:t>
            </a:r>
          </a:p>
          <a:p>
            <a:pPr marL="0" indent="0">
              <a:buNone/>
            </a:pPr>
            <a:r>
              <a:rPr lang="it-IT" sz="2200" u="sng" dirty="0"/>
              <a:t>Masse muscolari</a:t>
            </a:r>
            <a:r>
              <a:rPr lang="it-IT" sz="2200" dirty="0"/>
              <a:t>: ipotoniche e ipotrofiche.</a:t>
            </a:r>
          </a:p>
          <a:p>
            <a:pPr marL="0" indent="0">
              <a:buNone/>
            </a:pPr>
            <a:r>
              <a:rPr lang="it-IT" sz="2200" u="sng" dirty="0"/>
              <a:t>Stazioni linfoghiandolari superficiali</a:t>
            </a:r>
            <a:r>
              <a:rPr lang="it-IT" sz="2200" dirty="0"/>
              <a:t>: non dolenti, non palpabili.</a:t>
            </a:r>
          </a:p>
          <a:p>
            <a:pPr marL="0" indent="0">
              <a:buNone/>
            </a:pPr>
            <a:r>
              <a:rPr lang="it-IT" sz="2200" u="sng" dirty="0"/>
              <a:t>Apparato cardiovascolare</a:t>
            </a:r>
            <a:r>
              <a:rPr lang="it-IT" sz="2200" dirty="0"/>
              <a:t>: itto palpabile al V spazio intercostale sinistro, lungo la linea </a:t>
            </a:r>
            <a:r>
              <a:rPr lang="it-IT" sz="2200" dirty="0" err="1"/>
              <a:t>emiclaveare</a:t>
            </a:r>
            <a:r>
              <a:rPr lang="it-IT" sz="2200" dirty="0"/>
              <a:t>. Aia cardiaca nei limiti. Toni puri, pause libere. Polsi arteriosi </a:t>
            </a:r>
            <a:r>
              <a:rPr lang="it-IT" sz="2200" dirty="0" err="1"/>
              <a:t>normosfigmici</a:t>
            </a:r>
            <a:r>
              <a:rPr lang="it-IT" sz="2200" dirty="0"/>
              <a:t>. Assenza di edemi o varici degli arti inferiori.</a:t>
            </a:r>
          </a:p>
          <a:p>
            <a:pPr marL="0" indent="0">
              <a:buNone/>
            </a:pPr>
            <a:r>
              <a:rPr lang="it-IT" sz="2200" u="sng" dirty="0"/>
              <a:t>Apparato respiratorio</a:t>
            </a:r>
            <a:r>
              <a:rPr lang="it-IT" sz="2200" dirty="0"/>
              <a:t>: torace di forma conica, simmetrico, suono chiaro su tutti gli ambiti. Fremito vocale tattile </a:t>
            </a:r>
            <a:r>
              <a:rPr lang="it-IT" sz="2200" dirty="0" err="1"/>
              <a:t>normotrasmesso</a:t>
            </a:r>
            <a:r>
              <a:rPr lang="it-IT" sz="2200" dirty="0"/>
              <a:t>. Murmure vescicolare presente in tutti gli ambiti polmonari</a:t>
            </a:r>
          </a:p>
        </p:txBody>
      </p:sp>
      <p:sp>
        <p:nvSpPr>
          <p:cNvPr id="4" name="Segnaposto numero diapositiva 3">
            <a:extLst>
              <a:ext uri="{FF2B5EF4-FFF2-40B4-BE49-F238E27FC236}">
                <a16:creationId xmlns:a16="http://schemas.microsoft.com/office/drawing/2014/main" id="{9136A9D9-31EC-4DE8-BA96-D9E913D010A9}"/>
              </a:ext>
            </a:extLst>
          </p:cNvPr>
          <p:cNvSpPr>
            <a:spLocks noGrp="1"/>
          </p:cNvSpPr>
          <p:nvPr>
            <p:ph type="sldNum" sz="quarter" idx="12"/>
          </p:nvPr>
        </p:nvSpPr>
        <p:spPr/>
        <p:txBody>
          <a:bodyPr/>
          <a:lstStyle/>
          <a:p>
            <a:fld id="{F74261B0-514C-C14D-A55C-B456B5689405}" type="slidenum">
              <a:rPr lang="it-IT" smtClean="0"/>
              <a:t>6</a:t>
            </a:fld>
            <a:endParaRPr lang="it-IT"/>
          </a:p>
        </p:txBody>
      </p:sp>
    </p:spTree>
    <p:extLst>
      <p:ext uri="{BB962C8B-B14F-4D97-AF65-F5344CB8AC3E}">
        <p14:creationId xmlns:p14="http://schemas.microsoft.com/office/powerpoint/2010/main" val="459969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3AED60D-2459-45EF-9255-50DB6C52B61F}"/>
              </a:ext>
            </a:extLst>
          </p:cNvPr>
          <p:cNvSpPr>
            <a:spLocks noGrp="1"/>
          </p:cNvSpPr>
          <p:nvPr>
            <p:ph idx="1"/>
          </p:nvPr>
        </p:nvSpPr>
        <p:spPr>
          <a:xfrm>
            <a:off x="628650" y="1358265"/>
            <a:ext cx="7886700" cy="4351338"/>
          </a:xfrm>
        </p:spPr>
        <p:txBody>
          <a:bodyPr/>
          <a:lstStyle/>
          <a:p>
            <a:r>
              <a:rPr lang="it-IT" sz="2200" u="sng" dirty="0"/>
              <a:t>Addome</a:t>
            </a:r>
            <a:r>
              <a:rPr lang="it-IT" sz="2200" dirty="0"/>
              <a:t>: all’ispezione addome mobile con gli atti del respiro, presenza di cicatrice ombelicale estroflessa. Addome globoso, teso, assenza di circoli venosi superficiali. Trattabile, tuttavia dolenzia alla palpazione profonda in sede epigastrica e mesogastrica. Alla percussione spiccato timpanismo enterocolico e ottusità declive, variabile con il decubito della paziente. Peristalsi presente e valida. </a:t>
            </a:r>
          </a:p>
          <a:p>
            <a:r>
              <a:rPr lang="it-IT" sz="2200" u="sng" dirty="0"/>
              <a:t>Fegato</a:t>
            </a:r>
            <a:r>
              <a:rPr lang="it-IT" sz="2200" dirty="0"/>
              <a:t>: margine superiore al IV spazio intercostale sulla linea </a:t>
            </a:r>
            <a:r>
              <a:rPr lang="it-IT" sz="2200" dirty="0" err="1"/>
              <a:t>emiclaveare</a:t>
            </a:r>
            <a:r>
              <a:rPr lang="it-IT" sz="2200" dirty="0"/>
              <a:t>; margine inferiore non debordante dall’arcata costale.</a:t>
            </a:r>
          </a:p>
          <a:p>
            <a:r>
              <a:rPr lang="it-IT" sz="2200" u="sng" dirty="0"/>
              <a:t>Milza</a:t>
            </a:r>
            <a:r>
              <a:rPr lang="it-IT" sz="2200" dirty="0"/>
              <a:t>: margine superiore al IX spazio intercostale sulla linea ascellare posteriore; margine inferiore non debordante dall’arcata costale.</a:t>
            </a:r>
          </a:p>
          <a:p>
            <a:endParaRPr lang="it-IT" dirty="0"/>
          </a:p>
        </p:txBody>
      </p:sp>
      <p:sp>
        <p:nvSpPr>
          <p:cNvPr id="4" name="Segnaposto numero diapositiva 3">
            <a:extLst>
              <a:ext uri="{FF2B5EF4-FFF2-40B4-BE49-F238E27FC236}">
                <a16:creationId xmlns:a16="http://schemas.microsoft.com/office/drawing/2014/main" id="{4DDA8ABB-F992-4D27-B17A-1207731015E2}"/>
              </a:ext>
            </a:extLst>
          </p:cNvPr>
          <p:cNvSpPr>
            <a:spLocks noGrp="1"/>
          </p:cNvSpPr>
          <p:nvPr>
            <p:ph type="sldNum" sz="quarter" idx="12"/>
          </p:nvPr>
        </p:nvSpPr>
        <p:spPr/>
        <p:txBody>
          <a:bodyPr/>
          <a:lstStyle/>
          <a:p>
            <a:fld id="{F74261B0-514C-C14D-A55C-B456B5689405}" type="slidenum">
              <a:rPr lang="it-IT" smtClean="0"/>
              <a:t>7</a:t>
            </a:fld>
            <a:endParaRPr lang="it-IT"/>
          </a:p>
        </p:txBody>
      </p:sp>
    </p:spTree>
    <p:extLst>
      <p:ext uri="{BB962C8B-B14F-4D97-AF65-F5344CB8AC3E}">
        <p14:creationId xmlns:p14="http://schemas.microsoft.com/office/powerpoint/2010/main" val="2074801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040D1D1-97DE-4984-9133-8AB96686E5AD}"/>
              </a:ext>
            </a:extLst>
          </p:cNvPr>
          <p:cNvSpPr>
            <a:spLocks noGrp="1"/>
          </p:cNvSpPr>
          <p:nvPr>
            <p:ph type="title"/>
          </p:nvPr>
        </p:nvSpPr>
        <p:spPr>
          <a:xfrm>
            <a:off x="628650" y="681037"/>
            <a:ext cx="7886700" cy="948692"/>
          </a:xfrm>
        </p:spPr>
        <p:txBody>
          <a:bodyPr/>
          <a:lstStyle/>
          <a:p>
            <a:r>
              <a:rPr lang="it-IT" b="1" dirty="0"/>
              <a:t>Esami di laboratorio</a:t>
            </a:r>
          </a:p>
        </p:txBody>
      </p:sp>
      <p:sp>
        <p:nvSpPr>
          <p:cNvPr id="3" name="Segnaposto contenuto 2">
            <a:extLst>
              <a:ext uri="{FF2B5EF4-FFF2-40B4-BE49-F238E27FC236}">
                <a16:creationId xmlns:a16="http://schemas.microsoft.com/office/drawing/2014/main" id="{CF20FD23-1179-4762-8D61-ECAEA7EE3F3F}"/>
              </a:ext>
            </a:extLst>
          </p:cNvPr>
          <p:cNvSpPr>
            <a:spLocks noGrp="1"/>
          </p:cNvSpPr>
          <p:nvPr>
            <p:ph idx="1"/>
          </p:nvPr>
        </p:nvSpPr>
        <p:spPr>
          <a:xfrm>
            <a:off x="628650" y="1615440"/>
            <a:ext cx="7886700" cy="4707255"/>
          </a:xfrm>
        </p:spPr>
        <p:txBody>
          <a:bodyPr>
            <a:normAutofit/>
          </a:bodyPr>
          <a:lstStyle/>
          <a:p>
            <a:r>
              <a:rPr lang="it-IT" dirty="0"/>
              <a:t>Emocromo: anemia macrocitica (</a:t>
            </a:r>
            <a:r>
              <a:rPr lang="it-IT" dirty="0" err="1"/>
              <a:t>Hb</a:t>
            </a:r>
            <a:r>
              <a:rPr lang="it-IT" dirty="0"/>
              <a:t> 11.1 g/dl, </a:t>
            </a:r>
            <a:r>
              <a:rPr lang="it-IT" dirty="0" err="1"/>
              <a:t>Hct</a:t>
            </a:r>
            <a:r>
              <a:rPr lang="it-IT" dirty="0"/>
              <a:t> 34.7%, MCV 101.5 </a:t>
            </a:r>
            <a:r>
              <a:rPr lang="it-IT" dirty="0" err="1"/>
              <a:t>fL</a:t>
            </a:r>
            <a:r>
              <a:rPr lang="it-IT" dirty="0"/>
              <a:t>, RBC 3.42 x 10⁶/µL).</a:t>
            </a:r>
          </a:p>
          <a:p>
            <a:r>
              <a:rPr lang="it-IT" dirty="0"/>
              <a:t>Ferritina 320 </a:t>
            </a:r>
            <a:r>
              <a:rPr lang="it-IT" dirty="0" err="1"/>
              <a:t>ng</a:t>
            </a:r>
            <a:r>
              <a:rPr lang="it-IT" dirty="0"/>
              <a:t>/ml, transferrina 84 mg/dl, sideremia nella norma.</a:t>
            </a:r>
          </a:p>
          <a:p>
            <a:r>
              <a:rPr lang="it-IT" dirty="0"/>
              <a:t>VES 63 mm/h</a:t>
            </a:r>
          </a:p>
          <a:p>
            <a:r>
              <a:rPr lang="it-IT" dirty="0"/>
              <a:t>Proteina C Reattiva 4.15 mg/dl</a:t>
            </a:r>
          </a:p>
          <a:p>
            <a:r>
              <a:rPr lang="it-IT" dirty="0"/>
              <a:t>Albuminemia 2.5 g/dl</a:t>
            </a:r>
          </a:p>
          <a:p>
            <a:r>
              <a:rPr lang="it-IT" dirty="0"/>
              <a:t>Colinesterasi 3127 U/L</a:t>
            </a:r>
          </a:p>
          <a:p>
            <a:r>
              <a:rPr lang="it-IT" dirty="0"/>
              <a:t>Assetto coagulativo: PT 14.5 secondi, INR 1.33</a:t>
            </a:r>
          </a:p>
          <a:p>
            <a:r>
              <a:rPr lang="it-IT" dirty="0"/>
              <a:t>Ormoni tiroidei e autoanticorpi nella norma.</a:t>
            </a:r>
          </a:p>
          <a:p>
            <a:r>
              <a:rPr lang="it-IT" dirty="0"/>
              <a:t>Sierologia per celiachia: negativa.</a:t>
            </a:r>
          </a:p>
          <a:p>
            <a:endParaRPr lang="it-IT" dirty="0"/>
          </a:p>
        </p:txBody>
      </p:sp>
      <p:sp>
        <p:nvSpPr>
          <p:cNvPr id="4" name="Segnaposto numero diapositiva 3">
            <a:extLst>
              <a:ext uri="{FF2B5EF4-FFF2-40B4-BE49-F238E27FC236}">
                <a16:creationId xmlns:a16="http://schemas.microsoft.com/office/drawing/2014/main" id="{23CE8919-2E0A-42FF-B1CE-58B799000C5A}"/>
              </a:ext>
            </a:extLst>
          </p:cNvPr>
          <p:cNvSpPr>
            <a:spLocks noGrp="1"/>
          </p:cNvSpPr>
          <p:nvPr>
            <p:ph type="sldNum" sz="quarter" idx="12"/>
          </p:nvPr>
        </p:nvSpPr>
        <p:spPr/>
        <p:txBody>
          <a:bodyPr/>
          <a:lstStyle/>
          <a:p>
            <a:fld id="{F74261B0-514C-C14D-A55C-B456B5689405}" type="slidenum">
              <a:rPr lang="it-IT" smtClean="0"/>
              <a:t>8</a:t>
            </a:fld>
            <a:endParaRPr lang="it-IT"/>
          </a:p>
        </p:txBody>
      </p:sp>
    </p:spTree>
    <p:extLst>
      <p:ext uri="{BB962C8B-B14F-4D97-AF65-F5344CB8AC3E}">
        <p14:creationId xmlns:p14="http://schemas.microsoft.com/office/powerpoint/2010/main" val="1765993862"/>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lide _ Seminario Dirigenti 2016" id="{5ACF2AD0-9D08-E14B-942F-B79B0F69619E}" vid="{4B5AFD1A-43A8-0B43-88B5-30102379EE52}"/>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Slide _ Seminario Dirigenti 2016</Template>
  <TotalTime>881</TotalTime>
  <Words>2606</Words>
  <Application>Microsoft Office PowerPoint</Application>
  <PresentationFormat>Presentazione su schermo (4:3)</PresentationFormat>
  <Paragraphs>270</Paragraphs>
  <Slides>43</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43</vt:i4>
      </vt:variant>
    </vt:vector>
  </HeadingPairs>
  <TitlesOfParts>
    <vt:vector size="48" baseType="lpstr">
      <vt:lpstr>Arial</vt:lpstr>
      <vt:lpstr>Calibri</vt:lpstr>
      <vt:lpstr>Calibri Light</vt:lpstr>
      <vt:lpstr>Wingdings</vt:lpstr>
      <vt:lpstr>Tema di Office</vt:lpstr>
      <vt:lpstr>Uno strano caso di RCU</vt:lpstr>
      <vt:lpstr>CASO CLINICO: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Esami di laboratorio</vt:lpstr>
      <vt:lpstr>Presentazione standard di PowerPoint</vt:lpstr>
      <vt:lpstr>Presentazione standard di PowerPoint</vt:lpstr>
      <vt:lpstr>Iter diagnostico terapeutico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 </vt:lpstr>
      <vt:lpstr>Presentazione standard di PowerPoint</vt:lpstr>
      <vt:lpstr>Consulenza psichiatrica</vt:lpstr>
      <vt:lpstr>Consulenza nutrizionale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Miglioramento clinico</vt:lpstr>
      <vt:lpstr>Presentazione standard di PowerPoint</vt:lpstr>
      <vt:lpstr>Presentazione standard di PowerPoint</vt:lpstr>
      <vt:lpstr>Presentazione standard di PowerPoint</vt:lpstr>
      <vt:lpstr>Presentazione standard di PowerPoint</vt:lpstr>
      <vt:lpstr>Presentazione standard di PowerPoint</vt:lpstr>
      <vt:lpstr>Diagnosi di dimissione:</vt:lpstr>
      <vt:lpstr>Take home messagges</vt:lpstr>
      <vt:lpstr>Take home messagges</vt:lpstr>
      <vt:lpstr>Bibliografia</vt:lpstr>
      <vt:lpstr>Bibliografia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Utente di Microsoft Office</dc:creator>
  <cp:lastModifiedBy>Giovanna Palladino</cp:lastModifiedBy>
  <cp:revision>20</cp:revision>
  <cp:lastPrinted>2016-12-02T11:41:50Z</cp:lastPrinted>
  <dcterms:created xsi:type="dcterms:W3CDTF">2016-12-13T10:19:20Z</dcterms:created>
  <dcterms:modified xsi:type="dcterms:W3CDTF">2022-01-25T11:05:16Z</dcterms:modified>
</cp:coreProperties>
</file>