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84" r:id="rId1"/>
  </p:sldMasterIdLst>
  <p:notesMasterIdLst>
    <p:notesMasterId r:id="rId13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84"/>
    <p:restoredTop sz="86394"/>
  </p:normalViewPr>
  <p:slideViewPr>
    <p:cSldViewPr snapToGrid="0" snapToObjects="1">
      <p:cViewPr>
        <p:scale>
          <a:sx n="123" d="100"/>
          <a:sy n="123" d="100"/>
        </p:scale>
        <p:origin x="144" y="-2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C7270-D37D-1F49-85B3-086CB584BDE1}" type="datetimeFigureOut">
              <a:rPr lang="it-IT" smtClean="0"/>
              <a:t>04/12/17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E1AC7-5B5F-CC44-868D-BE72F59175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608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6274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241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596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303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1270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9377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446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7958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007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E1AC7-5B5F-CC44-868D-BE72F5917504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113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4B09-0B71-9345-87D5-D856163DEF87}" type="datetime1">
              <a:rPr lang="it-IT" smtClean="0"/>
              <a:t>04/12/17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23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0BEA-1ABA-3E4D-9285-31BC1D1C7D9B}" type="datetime1">
              <a:rPr lang="it-IT" smtClean="0"/>
              <a:t>04/12/17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359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FD491-DBF0-964C-A2C3-B5B080F3A10E}" type="datetime1">
              <a:rPr lang="it-IT" smtClean="0"/>
              <a:t>04/12/17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478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F6812-A8F9-5141-8765-625E7554A6EB}" type="datetime1">
              <a:rPr lang="it-IT" smtClean="0"/>
              <a:t>04/12/17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313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4306-C835-C645-AA6C-2D501957B15B}" type="datetime1">
              <a:rPr lang="it-IT" smtClean="0"/>
              <a:t>04/12/17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4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600A-C41F-AF46-BCFD-3062E52B1A36}" type="datetime1">
              <a:rPr lang="it-IT" smtClean="0"/>
              <a:t>04/12/17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61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43B44-1E24-3A42-84CA-89B3742262EF}" type="datetime1">
              <a:rPr lang="it-IT" smtClean="0"/>
              <a:t>04/12/17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189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2DC4-5D81-E64C-9E50-14E872CB4FAB}" type="datetime1">
              <a:rPr lang="it-IT" smtClean="0"/>
              <a:t>04/12/17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9869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5314-2647-3A4A-9132-698E3E9A63E7}" type="datetime1">
              <a:rPr lang="it-IT" smtClean="0"/>
              <a:t>04/12/17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30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22E7C-DFAD-684D-9E01-92052132A995}" type="datetime1">
              <a:rPr lang="it-IT" smtClean="0"/>
              <a:t>04/12/17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518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787DC-9E60-1846-90DB-51B50F73818D}" type="datetime1">
              <a:rPr lang="it-IT" smtClean="0"/>
              <a:t>04/12/17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261B0-514C-C14D-A55C-B456B56894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135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E7431-46B8-964D-9952-381C2B1AD2B1}" type="datetime1">
              <a:rPr lang="it-IT" smtClean="0"/>
              <a:t>04/12/17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261B0-514C-C14D-A55C-B456B568940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638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3787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28650" y="736313"/>
            <a:ext cx="7886700" cy="1325563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egnaposto testo verticale 5"/>
          <p:cNvSpPr>
            <a:spLocks noGrp="1"/>
          </p:cNvSpPr>
          <p:nvPr>
            <p:ph type="body" orient="vert" idx="1"/>
          </p:nvPr>
        </p:nvSpPr>
        <p:spPr>
          <a:xfrm>
            <a:off x="628650" y="2196812"/>
            <a:ext cx="7886700" cy="4159539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3E1C25D-1D4B-104D-93E2-20DC2175A4B3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9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927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verticale 4"/>
          <p:cNvSpPr>
            <a:spLocks noGrp="1"/>
          </p:cNvSpPr>
          <p:nvPr>
            <p:ph type="title" orient="vert"/>
          </p:nvPr>
        </p:nvSpPr>
        <p:spPr>
          <a:xfrm>
            <a:off x="6543675" y="768927"/>
            <a:ext cx="1971675" cy="5408036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egnaposto testo verticale 5"/>
          <p:cNvSpPr>
            <a:spLocks noGrp="1"/>
          </p:cNvSpPr>
          <p:nvPr>
            <p:ph type="body" orient="vert" idx="1"/>
          </p:nvPr>
        </p:nvSpPr>
        <p:spPr>
          <a:xfrm>
            <a:off x="628650" y="768927"/>
            <a:ext cx="5800725" cy="5408036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355F233-4EEE-D94E-B733-A13C843A1DB1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10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322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8446635" y="0"/>
            <a:ext cx="697365" cy="500932"/>
          </a:xfr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/>
          <a:lstStyle/>
          <a:p>
            <a:pPr algn="ctr"/>
            <a:fld id="{097BBC69-16C3-C14B-8C20-E92BCD1D1A02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1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7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28650" y="728808"/>
            <a:ext cx="7886700" cy="1325563"/>
          </a:xfrm>
        </p:spPr>
        <p:txBody>
          <a:bodyPr/>
          <a:lstStyle/>
          <a:p>
            <a:r>
              <a:rPr lang="it-IT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it-IT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628650" y="2189307"/>
            <a:ext cx="7886700" cy="3837420"/>
          </a:xfrm>
        </p:spPr>
        <p:txBody>
          <a:bodyPr/>
          <a:lstStyle/>
          <a:p>
            <a:endParaRPr lang="it-IT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8446635" y="0"/>
            <a:ext cx="697365" cy="500932"/>
          </a:xfr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/>
          <a:lstStyle/>
          <a:p>
            <a:pPr algn="ctr"/>
            <a:fld id="{BA98E3E7-E1A5-4F42-953F-E2915433E1A4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2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980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23888" y="1075894"/>
            <a:ext cx="7886700" cy="2852737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623888" y="4101091"/>
            <a:ext cx="7886700" cy="1500187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331A245-79C0-494B-926E-2F5BF39E49F0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3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271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28650" y="718704"/>
            <a:ext cx="7886700" cy="1325563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half" idx="1"/>
          </p:nvPr>
        </p:nvSpPr>
        <p:spPr>
          <a:xfrm>
            <a:off x="628650" y="2223655"/>
            <a:ext cx="3886200" cy="3953308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>
          <a:xfrm>
            <a:off x="4629150" y="2223655"/>
            <a:ext cx="3886200" cy="3953308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8446635" y="0"/>
            <a:ext cx="697365" cy="500932"/>
          </a:xfr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/>
          <a:lstStyle/>
          <a:p>
            <a:pPr algn="ctr"/>
            <a:fld id="{94E34403-B660-2B41-A4BF-CA203DD7D8F0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4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862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29841" y="759981"/>
            <a:ext cx="7886700" cy="1325563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629842" y="2076018"/>
            <a:ext cx="3868340" cy="823912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>
          <a:xfrm>
            <a:off x="629842" y="2899930"/>
            <a:ext cx="3868340" cy="3272270"/>
          </a:xfrm>
        </p:spPr>
        <p:txBody>
          <a:bodyPr/>
          <a:lstStyle/>
          <a:p>
            <a:endParaRPr lang="it-IT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3"/>
          </p:nvPr>
        </p:nvSpPr>
        <p:spPr>
          <a:xfrm>
            <a:off x="4629150" y="2076018"/>
            <a:ext cx="3887391" cy="823912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Segnaposto contenuto 8"/>
          <p:cNvSpPr>
            <a:spLocks noGrp="1"/>
          </p:cNvSpPr>
          <p:nvPr>
            <p:ph sz="quarter" idx="4"/>
          </p:nvPr>
        </p:nvSpPr>
        <p:spPr>
          <a:xfrm>
            <a:off x="4629150" y="2899930"/>
            <a:ext cx="3887391" cy="3272270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0A791C45-F3ED-9047-8F7F-F5590BDFFAA7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5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20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28650" y="791153"/>
            <a:ext cx="7886700" cy="1325563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E53A7D2-0412-BB4C-9EFE-6D6CA038932C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6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865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29841" y="716973"/>
            <a:ext cx="2949178" cy="1600200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3887391" y="1247199"/>
            <a:ext cx="4629150" cy="4873625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Segnaposto testo 6"/>
          <p:cNvSpPr>
            <a:spLocks noGrp="1"/>
          </p:cNvSpPr>
          <p:nvPr>
            <p:ph type="body" sz="half" idx="2"/>
          </p:nvPr>
        </p:nvSpPr>
        <p:spPr>
          <a:xfrm>
            <a:off x="629841" y="2317173"/>
            <a:ext cx="2949178" cy="3811588"/>
          </a:xfrm>
        </p:spPr>
        <p:txBody>
          <a:bodyPr/>
          <a:lstStyle/>
          <a:p>
            <a:endParaRPr lang="it-IT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Segnaposto numero diapositiva 3"/>
          <p:cNvSpPr txBox="1">
            <a:spLocks/>
          </p:cNvSpPr>
          <p:nvPr/>
        </p:nvSpPr>
        <p:spPr>
          <a:xfrm>
            <a:off x="8446635" y="0"/>
            <a:ext cx="697365" cy="500932"/>
          </a:xfrm>
          <a:prstGeom prst="rect">
            <a:avLst/>
          </a:prstGeo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6FD99C3-BB50-024B-A6CC-9BCFF77DE5FF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7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711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29841" y="831273"/>
            <a:ext cx="2949178" cy="1600200"/>
          </a:xfrm>
        </p:spPr>
        <p:txBody>
          <a:bodyPr/>
          <a:lstStyle/>
          <a:p>
            <a:endParaRPr lang="it-IT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egnaposto immagine 5"/>
          <p:cNvSpPr>
            <a:spLocks noGrp="1"/>
          </p:cNvSpPr>
          <p:nvPr>
            <p:ph type="pic" idx="1"/>
          </p:nvPr>
        </p:nvSpPr>
        <p:spPr>
          <a:xfrm>
            <a:off x="3887391" y="1361499"/>
            <a:ext cx="4629150" cy="4873625"/>
          </a:xfrm>
        </p:spPr>
      </p:sp>
      <p:sp>
        <p:nvSpPr>
          <p:cNvPr id="7" name="Segnaposto testo 6"/>
          <p:cNvSpPr>
            <a:spLocks noGrp="1"/>
          </p:cNvSpPr>
          <p:nvPr>
            <p:ph type="body" sz="half" idx="2"/>
          </p:nvPr>
        </p:nvSpPr>
        <p:spPr>
          <a:xfrm>
            <a:off x="629841" y="2431473"/>
            <a:ext cx="2949178" cy="3811588"/>
          </a:xfrm>
        </p:spPr>
        <p:txBody>
          <a:bodyPr/>
          <a:lstStyle/>
          <a:p>
            <a:endParaRPr lang="it-IT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8446635" y="0"/>
            <a:ext cx="697365" cy="500932"/>
          </a:xfrm>
          <a:effectLst>
            <a:outerShdw blurRad="88900" dist="190500" dir="2700000" algn="tl" rotWithShape="0">
              <a:prstClr val="black">
                <a:alpha val="0"/>
              </a:prstClr>
            </a:outerShdw>
          </a:effectLst>
        </p:spPr>
        <p:txBody>
          <a:bodyPr/>
          <a:lstStyle/>
          <a:p>
            <a:pPr algn="ctr"/>
            <a:fld id="{451A2CCD-EF40-884B-B5E7-E6CF1D5F4C90}" type="slidenum">
              <a:rPr lang="it-IT" sz="2400" smtClean="0">
                <a:solidFill>
                  <a:schemeClr val="bg2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8</a:t>
            </a:fld>
            <a:endParaRPr lang="it-IT" sz="2400" dirty="0">
              <a:solidFill>
                <a:schemeClr val="bg2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4976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 _ Seminario Dirigenti 2016" id="{5ACF2AD0-9D08-E14B-942F-B79B0F69619E}" vid="{4B5AFD1A-43A8-0B43-88B5-30102379EE52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 _ Seminario Dirigenti 2016</Template>
  <TotalTime>36</TotalTime>
  <Words>21</Words>
  <Application>Microsoft Macintosh PowerPoint</Application>
  <PresentationFormat>Presentazione su schermo (4:3)</PresentationFormat>
  <Paragraphs>21</Paragraphs>
  <Slides>11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Helvetica</vt:lpstr>
      <vt:lpstr>Tema di Office</vt:lpstr>
      <vt:lpstr>Presentazione di PowerPoint</vt:lpstr>
      <vt:lpstr>Presentazione di PowerPoint</vt:lpstr>
      <vt:lpstr> 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Utente di Microsoft Office</cp:lastModifiedBy>
  <cp:revision>8</cp:revision>
  <cp:lastPrinted>2016-12-02T11:41:50Z</cp:lastPrinted>
  <dcterms:created xsi:type="dcterms:W3CDTF">2016-12-13T10:19:20Z</dcterms:created>
  <dcterms:modified xsi:type="dcterms:W3CDTF">2017-12-04T12:07:59Z</dcterms:modified>
</cp:coreProperties>
</file>